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53BD-D8B7-44ED-96B5-7EBE93D6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A2FE1-67E9-4378-AE19-75E71B8DE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8BDD1-598B-48E4-8950-C817EAC6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1DF6-3394-4DE1-96BD-ADFF976F723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02FE4-1090-48A8-AAEA-CF843DE1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C8719-1A40-42C6-B758-08DAFF07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D2F7-BBE4-4F4F-A80D-DD00BD5E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6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CF8D-0AA0-4B8A-91EA-BE0FF70C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47FAF-1760-42F0-AE69-844592B3D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E7563-1FC6-4649-840E-F54FE266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1DF6-3394-4DE1-96BD-ADFF976F723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63D2-72DE-4B73-B2EB-3CF766D0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00FC-D736-40A0-BA40-EE817C1A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D2F7-BBE4-4F4F-A80D-DD00BD5E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A4112-FB59-4174-8B2F-ED1D759EB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BCFB3-58C0-4400-94D3-9AB884E9B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7444B-C73A-4534-BE87-D309F345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1DF6-3394-4DE1-96BD-ADFF976F723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F7F9-1B9E-4EE8-8E6D-E0C686EB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1831F-2610-4815-930F-C14B296C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D2F7-BBE4-4F4F-A80D-DD00BD5E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1505-B7D0-421E-8760-7D83680E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50B0-1299-4DFD-BC84-A694599C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5E39-1C18-4883-B408-D47AF26D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1DF6-3394-4DE1-96BD-ADFF976F723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846D-F7FF-4CB8-B920-C1D16FEF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7512-E5D3-43C8-9C25-D54E398A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D2F7-BBE4-4F4F-A80D-DD00BD5E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A961-491D-4D83-90C9-28BF1DF2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3B233-6398-4F51-B42A-FE7CE07E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DEA7F-5A1F-4A82-A6CE-2FA4A8A3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1DF6-3394-4DE1-96BD-ADFF976F723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68C0-BE19-4515-83FB-A162AF32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1752-056B-42DC-8B3F-0DF07557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D2F7-BBE4-4F4F-A80D-DD00BD5E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0D5F-CC2B-4BAC-8D61-638C08BF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C966-2E7A-481D-98E3-6CAD0CA53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FB767-3D37-43C7-B4D4-8BB0DAA4C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51069-8B81-4A31-B7CA-DB801FEE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1DF6-3394-4DE1-96BD-ADFF976F723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6BB5A-8462-4BDD-ABC7-FDE5FED2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F3904-83D1-4E55-AF97-9025EC42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D2F7-BBE4-4F4F-A80D-DD00BD5E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5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FEA6-BA13-4D81-914B-5275507C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A76A-5C54-46D9-85E8-D5C8F98A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F1EC9-3409-4FA7-A282-CCB443BB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8C594-B10F-4188-B1F1-7DB10EF37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E9BD1-08C3-4527-A937-75640EF22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7D1F9-B9CE-49FF-A42F-C61459A2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1DF6-3394-4DE1-96BD-ADFF976F723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F9EAD-BCD1-4C9C-9AF7-83CD2B1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2CFD3-389A-4D5C-9F75-0F47287E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D2F7-BBE4-4F4F-A80D-DD00BD5E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6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917E-A94A-4631-A937-02E6AF93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552AB-2821-4E3D-8879-7F427707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1DF6-3394-4DE1-96BD-ADFF976F723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453A9-397A-47CD-AF6F-4B8FA078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D1FDB-E4FC-4399-B3B2-D4F766DA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D2F7-BBE4-4F4F-A80D-DD00BD5E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3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BA734-8DE2-40B1-8588-19DCE7CA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1DF6-3394-4DE1-96BD-ADFF976F723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2A6BD-592F-43FC-82DA-190B362E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C907D-24B7-4A41-97D8-E0BA048B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D2F7-BBE4-4F4F-A80D-DD00BD5E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459A-9AE1-4B6A-8D2C-59F889E8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30DE-FA1A-43B4-8E8C-4932334D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842DA-8154-4814-8CCD-11DD01697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5DA48-4EFE-4F39-A8FA-C8D2F69B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1DF6-3394-4DE1-96BD-ADFF976F723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3C0BD-2805-48CE-A5EA-E54E4B79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EA4A2-B3B6-4BE1-9053-85620957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D2F7-BBE4-4F4F-A80D-DD00BD5E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9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9D98-267E-4F85-A8CC-103F8417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CCD34-CEFF-4673-A23F-B79B65ADF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9B33A-865A-40AA-AB65-7C9437337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8D016-97A6-4BDA-80A0-107B5BCE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1DF6-3394-4DE1-96BD-ADFF976F723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7D412-3CA4-41BF-BD2D-B8F3B590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E00BB-7518-495C-9E85-95EF2114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D2F7-BBE4-4F4F-A80D-DD00BD5E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C9F62-DA13-4AE5-9395-A039A441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C9F20-D517-4375-B807-C5FC98E9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45BF3-2AB5-46B7-8D27-E8CD688AD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61DF6-3394-4DE1-96BD-ADFF976F723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E3247-DE06-4237-BFB6-91136AF8F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A110-2821-4858-ABDF-A4C9342DA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FD2F7-BBE4-4F4F-A80D-DD00BD5E5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8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Extracting a Service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E10B6A-A44B-45E0-9149-AC64D07B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03AE67-FDB5-4034-A497-25AFACB901F9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9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D31995-C48B-4BCB-84DA-F4632786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5DA09D-C7EC-427B-B1D4-C6A54840EBF7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F0EEEB-660D-4A83-99B4-23C08833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6ADDEE-850A-4073-8B01-6FEABA3451BB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1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60BF2C-EFED-42A8-BF75-1AF51F333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6915F3-CD74-4E84-BFD4-A348F50D159F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4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7D4CD-0E77-40E2-A4B9-02B45CDEB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0F784A-C90A-4310-9705-577B33063432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561E34-6C8E-425C-8F49-586914F9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E1DDA9-9A9E-4EE5-AB09-2DB05714B4EA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7D3694-7BD1-400C-9218-645B06DC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D22CBF-7320-4F90-A90D-2B6E9BF80F12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3D0EDE-FF96-48CE-80B4-DD1641D31F50}"/>
              </a:ext>
            </a:extLst>
          </p:cNvPr>
          <p:cNvSpPr/>
          <p:nvPr/>
        </p:nvSpPr>
        <p:spPr>
          <a:xfrm>
            <a:off x="10540314" y="753762"/>
            <a:ext cx="763790" cy="790833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38F815-DD80-47FC-B014-57A7893F5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7499CC-BCB0-4656-A03A-5573ACCFEF46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0C8601-A9D6-4284-80B3-B0BE446C2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DFDDF3-7934-4408-A77C-DF55F20DD94E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9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Extracting a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 Service</dc:title>
  <dc:creator>Lucid Unity</dc:creator>
  <cp:lastModifiedBy>Lucid Unity</cp:lastModifiedBy>
  <cp:revision>9</cp:revision>
  <dcterms:created xsi:type="dcterms:W3CDTF">2019-01-07T17:49:56Z</dcterms:created>
  <dcterms:modified xsi:type="dcterms:W3CDTF">2019-01-07T18:04:41Z</dcterms:modified>
</cp:coreProperties>
</file>