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AB39-C771-44C0-9EB3-CBED2034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603DA-9859-4CC0-8C85-35C7D66A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8A0-9D23-4C9B-960A-BA52D24D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9E7A-E2FD-4492-ABF5-F4FAFEE1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6593-5196-47AF-877C-3C935FDF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9D63-6F17-4F42-B95E-51E31749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A377-46C9-4C27-BD28-D72FA7F0C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5007-D5AE-45EF-8919-45B7B56F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8372-922A-4A61-A7A0-AEED29E4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E671-9A2D-4835-94A2-50BCF654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B771-F75D-40C0-830B-BCEEA3F00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E095A-94B0-4983-88EF-C28D74E5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6BC9-92BB-4AF1-9784-465AE90D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1296-3EA6-42E7-A200-B422E244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29B-661B-4713-A342-E34AD8B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CAF-A734-4134-B123-ED9D8245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1AFA-409B-4759-953C-23AB6319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1DF9-F94A-4564-B8C5-7485E4D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8352-5C03-400E-975C-A020D212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6890-9657-49F3-9DB3-F3AE9617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BB9D-48CC-4ED1-B7D4-22797743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38A1-6A96-4A47-85F1-3DB66F51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70EE-B0E6-4C04-BAF2-1743C09F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184A-27C8-4451-9982-40A7BC8B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B025-3B7D-4F0E-BD74-EAD79E85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7850-506C-4CB3-80AE-F2309661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C8CE-45CC-42C5-A348-06DE5255F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C75D0-CEF8-4147-B411-C6B9DBC74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CD2B-46FB-462A-AF47-3F3D1B42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E856-3494-4755-8FB2-84A5B52C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A0B4-BB5B-4349-8E3D-63F4DF1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8577-64E9-4165-B14A-547B0311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2B1B-2422-40FC-AE88-2F5B5DD4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E730-E608-44EC-8C6D-3F0F9D588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0AB2-5834-4DD4-9BC6-C09CEE51B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B8B2E-5CA9-435D-92FC-FD24DB582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C460E-5C98-47D2-9C97-BA7F742E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FA782-C3E3-4D34-921E-1B0673D1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426BB-73BC-48D8-8DB3-1D30C36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9B91-0AC3-4DE0-A247-4FFAF6AF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97986-C285-4307-B2BC-3A6FBCA5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76027-E6D9-4F89-B126-B21A9957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AA49C-ED1D-4B83-A3EA-1300866F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BC208-5140-4A2B-94BF-D229646E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551A3-37C7-4198-9233-1BBD2A99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ABAAF-5303-4BE5-8359-712320CF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C1A3-1301-4DCB-B51E-7BA63B3C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6659-80FB-41A0-972B-995181F5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393E8-C8AF-4744-AC45-8920799F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ACF12-F09A-488A-9BE5-4FB5A8C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9C24-58F1-4E42-B839-1D3C6188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1B05-E514-4BAE-9673-6403B39F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B02-4DDB-40E4-B083-18B02DB9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A9478-73FE-45B0-8983-57AA74F2F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5F358-3D98-405A-9361-77BEFF04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5352-13AD-4A7A-B51C-2001FE43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91550-2D3C-45B1-87EC-F396B2E2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3F91-C9C7-4DFB-A3BE-EDB21F8D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DA9B2-DB9C-43AB-84EE-108802F7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F3DC7-8415-4F34-85C5-2054B931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238D-7A8D-42C8-AF8F-A481E4B6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DD47-E09E-48A7-AC4C-F5C07A9D337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F15E-B010-4BFE-81C0-3AA3F2325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671D-8FF5-4336-8214-38912C90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514B-66D8-4796-A78F-23301897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Angular </a:t>
            </a:r>
            <a:r>
              <a:rPr lang="en-US" sz="5400" dirty="0" err="1">
                <a:solidFill>
                  <a:srgbClr val="DD0330"/>
                </a:solidFill>
              </a:rPr>
              <a:t>Compilar</a:t>
            </a:r>
            <a:r>
              <a:rPr lang="en-US" sz="5400" dirty="0">
                <a:solidFill>
                  <a:srgbClr val="DD0330"/>
                </a:solidFill>
              </a:rPr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4D7B6F-3C98-43A2-B7DB-B9D2CDDD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DC128-3618-497B-9886-6AAFB3EC636A}"/>
              </a:ext>
            </a:extLst>
          </p:cNvPr>
          <p:cNvSpPr txBox="1"/>
          <p:nvPr/>
        </p:nvSpPr>
        <p:spPr>
          <a:xfrm>
            <a:off x="3911652" y="2398643"/>
            <a:ext cx="436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Angular CLI  internally runs Angular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01CA9-1577-4F3A-8D3C-2A75F929E4D6}"/>
              </a:ext>
            </a:extLst>
          </p:cNvPr>
          <p:cNvSpPr/>
          <p:nvPr/>
        </p:nvSpPr>
        <p:spPr>
          <a:xfrm>
            <a:off x="11343861" y="6440556"/>
            <a:ext cx="755374" cy="318053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B6F65-3241-44F9-9FBA-E4A57245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3FA91-AC87-4492-B860-EE675ADE726A}"/>
              </a:ext>
            </a:extLst>
          </p:cNvPr>
          <p:cNvSpPr txBox="1"/>
          <p:nvPr/>
        </p:nvSpPr>
        <p:spPr>
          <a:xfrm>
            <a:off x="6824870" y="3909391"/>
            <a:ext cx="321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Vendor bundle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ကိုလုပ္ေပးတဲ့သူ</a:t>
            </a:r>
            <a:endParaRPr lang="en-US" dirty="0">
              <a:solidFill>
                <a:schemeClr val="bg1">
                  <a:lumMod val="85000"/>
                </a:schemeClr>
              </a:solidFill>
              <a:latin typeface="Zawgyi-One" panose="020B0604030504040204" pitchFamily="34" charset="0"/>
              <a:cs typeface="Zawgyi-One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32567-945B-4DC8-87FF-B940C1A72FE8}"/>
              </a:ext>
            </a:extLst>
          </p:cNvPr>
          <p:cNvSpPr/>
          <p:nvPr/>
        </p:nvSpPr>
        <p:spPr>
          <a:xfrm>
            <a:off x="11264348" y="6414052"/>
            <a:ext cx="834887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00E73-02FA-47AD-885A-F6EBCA58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FA9FD-43DF-4D82-8FB8-B7FF1EB68570}"/>
              </a:ext>
            </a:extLst>
          </p:cNvPr>
          <p:cNvSpPr/>
          <p:nvPr/>
        </p:nvSpPr>
        <p:spPr>
          <a:xfrm>
            <a:off x="11357113" y="6480313"/>
            <a:ext cx="742122" cy="278296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D2FAF-D36B-4F97-A791-5E46581CA26C}"/>
              </a:ext>
            </a:extLst>
          </p:cNvPr>
          <p:cNvSpPr txBox="1"/>
          <p:nvPr/>
        </p:nvSpPr>
        <p:spPr>
          <a:xfrm>
            <a:off x="3604591" y="1099930"/>
            <a:ext cx="27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Binary files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တည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႐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ွ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ိတဲ့ေန</a:t>
            </a:r>
            <a:r>
              <a:rPr lang="my-MM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ရ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ာ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A8330C-4B13-47F2-AB84-80C001E32226}"/>
              </a:ext>
            </a:extLst>
          </p:cNvPr>
          <p:cNvCxnSpPr>
            <a:cxnSpLocks/>
          </p:cNvCxnSpPr>
          <p:nvPr/>
        </p:nvCxnSpPr>
        <p:spPr>
          <a:xfrm flipV="1">
            <a:off x="4890052" y="702365"/>
            <a:ext cx="0" cy="39756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16CFE-AB64-4597-AF4F-F1EDC03C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C24C0F-1641-4941-82CD-E7084B875ACB}"/>
              </a:ext>
            </a:extLst>
          </p:cNvPr>
          <p:cNvSpPr/>
          <p:nvPr/>
        </p:nvSpPr>
        <p:spPr>
          <a:xfrm>
            <a:off x="11304104" y="6400800"/>
            <a:ext cx="795131" cy="35780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3C466-4B68-41E5-88AF-B3538A6E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98881F-BA07-45A1-AE49-C3A496E3B06D}"/>
              </a:ext>
            </a:extLst>
          </p:cNvPr>
          <p:cNvSpPr/>
          <p:nvPr/>
        </p:nvSpPr>
        <p:spPr>
          <a:xfrm>
            <a:off x="11317357" y="6387548"/>
            <a:ext cx="781878" cy="37106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CEF9-8E53-4063-BA90-D4B909840422}"/>
              </a:ext>
            </a:extLst>
          </p:cNvPr>
          <p:cNvSpPr txBox="1"/>
          <p:nvPr/>
        </p:nvSpPr>
        <p:spPr>
          <a:xfrm>
            <a:off x="6255025" y="2304149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home component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မွာ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css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code မ႐ွ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ိတဲ့အခ်ိန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</a:p>
        </p:txBody>
      </p:sp>
    </p:spTree>
    <p:extLst>
      <p:ext uri="{BB962C8B-B14F-4D97-AF65-F5344CB8AC3E}">
        <p14:creationId xmlns:p14="http://schemas.microsoft.com/office/powerpoint/2010/main" val="156127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E8668-C03D-402E-8362-5371282B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32744C-CC73-41F6-B807-7C3B05680DA4}"/>
              </a:ext>
            </a:extLst>
          </p:cNvPr>
          <p:cNvSpPr/>
          <p:nvPr/>
        </p:nvSpPr>
        <p:spPr>
          <a:xfrm>
            <a:off x="11754678" y="6467061"/>
            <a:ext cx="344557" cy="29154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8B6BE-E8E1-4B9F-8EFC-6E8C5ADEE75A}"/>
              </a:ext>
            </a:extLst>
          </p:cNvPr>
          <p:cNvSpPr/>
          <p:nvPr/>
        </p:nvSpPr>
        <p:spPr>
          <a:xfrm>
            <a:off x="11343860" y="6467061"/>
            <a:ext cx="410817" cy="29154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556A-BB7E-4164-97CC-FE182C2D1ADD}"/>
              </a:ext>
            </a:extLst>
          </p:cNvPr>
          <p:cNvSpPr txBox="1"/>
          <p:nvPr/>
        </p:nvSpPr>
        <p:spPr>
          <a:xfrm>
            <a:off x="2981738" y="1959592"/>
            <a:ext cx="4798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Angular application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မွာပါတဲ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့ component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ေတြဆို</a:t>
            </a:r>
            <a:endParaRPr lang="en-US" dirty="0">
              <a:solidFill>
                <a:schemeClr val="bg1">
                  <a:lumMod val="85000"/>
                </a:schemeClr>
              </a:solidFill>
              <a:latin typeface="Zawgyi-One" panose="020B0604030504040204" pitchFamily="34" charset="0"/>
              <a:cs typeface="Zawgyi-One" panose="020B0604030504040204" pitchFamily="34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Ngfactory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 file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ထုတ္ေပးတယ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Zawgyi-One" panose="020B0604030504040204" pitchFamily="34" charset="0"/>
                <a:cs typeface="Zawgyi-One" panose="020B0604030504040204" pitchFamily="34" charset="0"/>
              </a:rPr>
              <a:t>္</a:t>
            </a:r>
          </a:p>
        </p:txBody>
      </p:sp>
    </p:spTree>
    <p:extLst>
      <p:ext uri="{BB962C8B-B14F-4D97-AF65-F5344CB8AC3E}">
        <p14:creationId xmlns:p14="http://schemas.microsoft.com/office/powerpoint/2010/main" val="386884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8E29D5-EDBC-4AEA-9D8F-F7940347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3776A-7EF2-4BA2-B903-0234FED11D79}"/>
              </a:ext>
            </a:extLst>
          </p:cNvPr>
          <p:cNvSpPr txBox="1"/>
          <p:nvPr/>
        </p:nvSpPr>
        <p:spPr>
          <a:xfrm>
            <a:off x="9395792" y="5380383"/>
            <a:ext cx="260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is the combination of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component and its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4D670-2757-4CA1-93DB-D945ED81870B}"/>
              </a:ext>
            </a:extLst>
          </p:cNvPr>
          <p:cNvSpPr/>
          <p:nvPr/>
        </p:nvSpPr>
        <p:spPr>
          <a:xfrm>
            <a:off x="11251096" y="6506817"/>
            <a:ext cx="834887" cy="25179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2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24B8B-4917-4F33-BBBD-31C2548F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9F334-BF7E-4013-8F2B-973D3DAD9848}"/>
              </a:ext>
            </a:extLst>
          </p:cNvPr>
          <p:cNvSpPr txBox="1"/>
          <p:nvPr/>
        </p:nvSpPr>
        <p:spPr>
          <a:xfrm>
            <a:off x="5658678" y="1020417"/>
            <a:ext cx="435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Change title to title2 and then compile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BBC08-5725-4E3B-B3FF-62B63A4C6167}"/>
              </a:ext>
            </a:extLst>
          </p:cNvPr>
          <p:cNvSpPr/>
          <p:nvPr/>
        </p:nvSpPr>
        <p:spPr>
          <a:xfrm>
            <a:off x="11304104" y="6361043"/>
            <a:ext cx="795131" cy="39756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33B3AF-D5F1-4996-A985-17EE6327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0ADBE-D88D-459E-BCF1-73D0C51B4CE4}"/>
              </a:ext>
            </a:extLst>
          </p:cNvPr>
          <p:cNvSpPr txBox="1"/>
          <p:nvPr/>
        </p:nvSpPr>
        <p:spPr>
          <a:xfrm>
            <a:off x="4573339" y="2385391"/>
            <a:ext cx="304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Here we get compilation error.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9F47B-D8A5-4BD8-90B8-DD7A08529BC6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Zawgyi-One</vt:lpstr>
      <vt:lpstr>Office Theme</vt:lpstr>
      <vt:lpstr>Angular Compilar in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Compilar in Action</dc:title>
  <dc:creator>Lucid Unity</dc:creator>
  <cp:lastModifiedBy>Lucid Unity</cp:lastModifiedBy>
  <cp:revision>9</cp:revision>
  <dcterms:created xsi:type="dcterms:W3CDTF">2018-12-27T18:24:58Z</dcterms:created>
  <dcterms:modified xsi:type="dcterms:W3CDTF">2018-12-27T18:54:57Z</dcterms:modified>
</cp:coreProperties>
</file>