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885-9F33-4BE5-9988-E5AD6A0C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5B7B1-CBBD-47CC-B680-4FE2AE4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1147-E088-4E2E-AA41-51EC10DD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ED75-3AFB-43D1-940E-3165709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CE99-FF3F-4084-A56C-563EBE68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F57D-0020-4F45-A0CC-E0D28990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DE284-B342-4928-82E1-B7868DE28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9B07-F375-453E-8897-545501E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486C-D9D8-459C-B1DF-620F5290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C567-06B7-4A17-BD1A-7867172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921D4-1C99-4A04-A030-1927C669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1623-E33A-463C-B89E-C323152E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4FC0-CFE5-480D-B43C-25FE5777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52F7-54B8-4D53-9ECD-8BB203B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CACE-1DFE-48A7-8552-6E728F7C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CF52-CCD8-455C-B83F-D91B4EC5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693-6ECF-491B-8898-EAE0554E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5EC8-333C-4833-BF37-6E7D0F79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6200-815D-43CE-8C4D-5823317D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D8B9-3BE0-40C0-9331-677ED83B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3D56-E51B-40CD-B483-8A5E9692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253FF-27A5-43EB-A244-193B3CA9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5C-B778-4A35-AB07-926C651D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5F54-B5C9-467C-8284-866A1F5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477B-EF3D-4963-A22C-9121BD3C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2234-2411-492A-BFCA-4EEA641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6D3C-9773-45C9-AE1E-07279C5AF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83C4-0DB3-4DDE-AAE0-7C353666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FC36-CF0B-485D-936E-AD8CA288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D7CE-7253-49F4-B33A-C456D175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0D35-DCD1-49D7-AB67-3321D383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0E18-FA36-4345-9085-F2B1F394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E64C-DC48-4DA0-8CB0-3AB9D9CF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1550A-CF75-4CEA-89F0-05F5DF7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E88C-CBDE-49EF-9709-E88024C09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4F03D-07A8-41E9-9202-00A21D89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780B4-E537-4869-9B7D-1AE15722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41ED6-D739-441D-AAAE-90626DF3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6561-82C2-483F-AC8E-8ACD13B9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CDE4-2E09-4F20-BDFD-9F9AB80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9CB38-F54A-4F0E-B5A3-50BD3943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A1C60-553E-43D8-9FCA-C0A126E6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F72A-3E49-42E4-8894-D6C0D49E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C17DC-0F11-471F-9E7D-DBC69940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3EEFF-B6A8-473D-A270-018691BF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31117-3D62-4BB1-86D9-8F187044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95F4-2D1D-4B1B-800B-D3224A77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5FB7-2859-4CC4-B2A2-DDBFC58A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D5FA0-3004-4DB0-8AAF-4DF45706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15E0-34BE-4573-AEDA-FEB56E3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79F6-8766-48F5-8B34-586FDC8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8E20-0B36-4EB2-BA81-F3BA1F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27D5-39A7-46BC-8637-789CA2E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0F76F-59C9-4971-A3F3-C220F2DA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7B0F-F4F0-4B3F-A096-1CBCE600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52B5C-7194-4713-B1C4-CB512805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0452-386F-4E37-9A92-E6BC6263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B10C-0332-4887-813D-B66D5D04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C12C3-7AEA-405B-BB6A-231034C8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22F9-496F-4161-86DD-BC98A767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E826-1E22-46CD-BD5C-37DAF113F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EB41-E7B0-4683-A75B-E6ACC48B3F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6748-D91F-4DB9-9D94-669148039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D2EB-533D-4B89-90E4-12712B8B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4B0C-AC68-41CB-A5F1-ED9583A6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Updating an Object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C5A6CA-CE66-48E3-B425-51545F98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3ABF4F-A3D1-4B3C-A033-AFECF1093595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4A9CE-C410-41BE-BAE1-85469DAD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7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CE7705-E44A-4B27-B8F2-D2EB670A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F5544D-233C-4855-92A5-979FF2EF93C1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C7172-BFA5-4DDC-BAF0-7C379912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7C8FD6-B9D7-4922-90EB-8EABEE6B290A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79A93-489C-421D-B06D-3E5BFC749BDE}"/>
              </a:ext>
            </a:extLst>
          </p:cNvPr>
          <p:cNvSpPr txBox="1"/>
          <p:nvPr/>
        </p:nvSpPr>
        <p:spPr>
          <a:xfrm>
            <a:off x="3127513" y="3428999"/>
            <a:ext cx="692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Only update the properties we have listed here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If this property exists it will be updated otherwise it is going to be added</a:t>
            </a:r>
          </a:p>
        </p:txBody>
      </p:sp>
    </p:spTree>
    <p:extLst>
      <p:ext uri="{BB962C8B-B14F-4D97-AF65-F5344CB8AC3E}">
        <p14:creationId xmlns:p14="http://schemas.microsoft.com/office/powerpoint/2010/main" val="119850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8E6E5-6EAF-4157-816E-386FD243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90BA55-CF7C-4C77-A2E8-0A7226A2A265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EAC450-CBE2-4F8D-8E1E-75616FC1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D07F0-35FA-4BA2-8C90-9FE69E2FEAC7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1FE7A-C67B-41DD-A3F3-D3A583BD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FE31D4-EB3B-49C6-9A82-B1401FC542DD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880CA-40A3-4F4D-B028-C4554DD2A905}"/>
              </a:ext>
            </a:extLst>
          </p:cNvPr>
          <p:cNvSpPr txBox="1"/>
          <p:nvPr/>
        </p:nvSpPr>
        <p:spPr>
          <a:xfrm>
            <a:off x="3464542" y="5950226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use set and update method for updating an object</a:t>
            </a:r>
          </a:p>
        </p:txBody>
      </p:sp>
    </p:spTree>
    <p:extLst>
      <p:ext uri="{BB962C8B-B14F-4D97-AF65-F5344CB8AC3E}">
        <p14:creationId xmlns:p14="http://schemas.microsoft.com/office/powerpoint/2010/main" val="80587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9C66C-251F-4A20-B729-0E9457B8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A86C6-92E2-4424-B700-B77CE9895F4A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6CFFA1-8449-4F55-A81B-1575F891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AC7F3-B8C3-428E-8219-DBF3B9A8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131DA8-9E39-41FA-8794-EAADCF33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B9A16A-8F06-41B6-8E55-7937F11F5C5B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D1299-86B2-4E16-92F7-48C6D8D4EC72}"/>
              </a:ext>
            </a:extLst>
          </p:cNvPr>
          <p:cNvSpPr txBox="1"/>
          <p:nvPr/>
        </p:nvSpPr>
        <p:spPr>
          <a:xfrm>
            <a:off x="3140766" y="3428999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Replace the entire object</a:t>
            </a:r>
          </a:p>
        </p:txBody>
      </p:sp>
    </p:spTree>
    <p:extLst>
      <p:ext uri="{BB962C8B-B14F-4D97-AF65-F5344CB8AC3E}">
        <p14:creationId xmlns:p14="http://schemas.microsoft.com/office/powerpoint/2010/main" val="165198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EF1158-C9D5-4582-AF51-56744390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Updating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an Object</dc:title>
  <dc:creator>Lucid Unity</dc:creator>
  <cp:lastModifiedBy>Lucid Unity</cp:lastModifiedBy>
  <cp:revision>10</cp:revision>
  <dcterms:created xsi:type="dcterms:W3CDTF">2018-12-25T18:49:35Z</dcterms:created>
  <dcterms:modified xsi:type="dcterms:W3CDTF">2018-12-25T19:05:29Z</dcterms:modified>
</cp:coreProperties>
</file>