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945"/>
    <a:srgbClr val="1C1C1C"/>
    <a:srgbClr val="9595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B0E8-BC87-4F57-A84C-0DE54637B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F87535-A578-4BCA-9F59-9218EC868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E1967-1CF0-4B8B-B9E2-9D27E819F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EC988-0183-4B15-80A9-DA15FAC298D9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6C5A1-61D9-4CD9-AA50-5C45560D9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CC87C-7645-44E1-B4D0-F3A8C1E5C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72D3-EE26-43A3-9DCC-4F15AC479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98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5A245-1C18-426B-AA40-EE6FD4121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0A554A-CBAB-41C1-8275-A46DA1BB7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E480A-0E43-431A-B245-630A5C92A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EC988-0183-4B15-80A9-DA15FAC298D9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FB004-DBAA-448B-88E3-F13DA58C7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047AD-F640-4C52-A1D5-94B6BE701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72D3-EE26-43A3-9DCC-4F15AC479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314971-1ADD-4682-B359-F1CF51C689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9FB28-F23D-4E04-919B-DAD5CE551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037BF-E6BC-4C42-B60C-FDC9DDFB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EC988-0183-4B15-80A9-DA15FAC298D9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2D4F7-2947-4A0E-A601-35765D9C0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08AE2-0B53-4F02-A27A-D2D6AE7E5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72D3-EE26-43A3-9DCC-4F15AC479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9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FF9D1-B24C-40EE-AB54-CBEDF906B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89980-9282-4349-A63B-544BC71DC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E75D2-E70D-474F-8B47-245AD3BF0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EC988-0183-4B15-80A9-DA15FAC298D9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43363-EB55-4DF9-AA38-085DC07DF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72924-CF9F-4BB2-B0CD-77DB1D0C5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72D3-EE26-43A3-9DCC-4F15AC479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57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A838-7F9D-4DB7-9656-66C826200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B544E-4C92-42A3-A979-B7F29DCDC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D1F4B-210E-4CE1-A999-D4A537776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EC988-0183-4B15-80A9-DA15FAC298D9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7989D-F03C-4F61-BD4E-BC2A7D54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C3AD8-FC06-4513-856D-EA2146FAB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72D3-EE26-43A3-9DCC-4F15AC479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20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2957C-2A46-476D-9DCA-1D70F8E0D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9D4E5-59C5-4C02-B3EB-2407CE0F9F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72C21-D22F-4A1B-8B8E-40BD08CE8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18A06-9F17-47E0-961B-20C7A9A7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EC988-0183-4B15-80A9-DA15FAC298D9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BBF40-CA08-42BF-89C4-E366C1BCD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AAF67-7599-4D6D-BDA2-D7BDEE4B0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72D3-EE26-43A3-9DCC-4F15AC479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86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846DF-C6F1-493C-B58A-81BF5067A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94F8E-A274-40C1-99C5-D847DB051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8AC22-C6D3-4EF9-81AE-75F94C69D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0B6AFB-76BC-44C9-9DFF-CB8DADB904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F2B6BD-CD2D-4946-8B08-0613C11B13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B21914-9958-4CCD-994D-3C5FE5883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EC988-0183-4B15-80A9-DA15FAC298D9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AB07D9-A7F3-48F3-82F0-3DACF78DD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750F75-8AC3-4007-9C30-63DED33C5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72D3-EE26-43A3-9DCC-4F15AC479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66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554-C33E-4F2A-8838-522D54703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644D53-8327-4FCA-8C9F-EAA99B980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EC988-0183-4B15-80A9-DA15FAC298D9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8052BF-45EA-4B21-942D-9965B5239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B48616-F99F-4FBB-8369-98636546B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72D3-EE26-43A3-9DCC-4F15AC479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39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BBC14D-B46E-423D-9756-4D38913F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EC988-0183-4B15-80A9-DA15FAC298D9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DA59A7-9F4C-43DC-940F-3985A73BF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6F987-383B-4D92-8A94-1C391D1C5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72D3-EE26-43A3-9DCC-4F15AC479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2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47097-FF40-49A9-B6B4-68EA87F73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C17C6-C047-4C72-9C0D-AF3B6C967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268CE0-E43F-4937-A920-ED37FD8B1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11DA6-E94E-4E98-AD8B-4CD03278D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EC988-0183-4B15-80A9-DA15FAC298D9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3F7EC-2066-4631-9CF0-CAB30BE6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079B1-0DF7-40D3-BAC6-3E2D7CBE3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72D3-EE26-43A3-9DCC-4F15AC479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16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990B0-77E9-4475-B879-311DA1F5F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459A3-6E47-4620-83B3-75F660E38C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87D0E-48AA-4CCF-BD96-A17B3B8BB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00B4E-11C9-46B3-A82D-456E600A0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EC988-0183-4B15-80A9-DA15FAC298D9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37BEF-4CF6-469B-A9B6-D0807C15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85FB7-42F0-4369-A904-B48C4FB28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72D3-EE26-43A3-9DCC-4F15AC479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88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A71575-FB1D-4C35-BF7D-CD1AC9C9E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B2E5C-44AF-41B5-B288-DDC6299CB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FF72B-75D8-4DDE-BBD5-8C5DB4DFBC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EC988-0183-4B15-80A9-DA15FAC298D9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1E612-5504-4231-B6D3-075093EB8D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BDFE5-CF0D-4352-A511-4CB273BB69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E72D3-EE26-43A3-9DCC-4F15AC479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0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Observables and Memory Leaks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FAE5E7-BFC6-417E-9028-F160F0B2D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040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2DCD9C-606E-469B-9919-9EE3BD779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5357940-EB18-44DD-88D0-18E93E902287}"/>
              </a:ext>
            </a:extLst>
          </p:cNvPr>
          <p:cNvSpPr/>
          <p:nvPr/>
        </p:nvSpPr>
        <p:spPr>
          <a:xfrm>
            <a:off x="11317357" y="6453809"/>
            <a:ext cx="781878" cy="304800"/>
          </a:xfrm>
          <a:prstGeom prst="rect">
            <a:avLst/>
          </a:prstGeom>
          <a:solidFill>
            <a:srgbClr val="333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57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073903-A3EE-45CC-A710-55B9FD384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187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D05B9A-28EE-4353-9410-38FC18F40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097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0B1CDE4-DEE4-4C1B-8B22-6486C01D3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391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2D7AAB-7D93-45E0-A05D-06D86B2F1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84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0F9CA8E-126F-4CDE-AD4D-146F06C78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789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97284A-48CF-4F4C-AC81-BA9A7A162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F4A4BC4-93A9-4E87-9054-9F71F2CBE229}"/>
              </a:ext>
            </a:extLst>
          </p:cNvPr>
          <p:cNvSpPr/>
          <p:nvPr/>
        </p:nvSpPr>
        <p:spPr>
          <a:xfrm>
            <a:off x="11331146" y="6499654"/>
            <a:ext cx="753762" cy="259492"/>
          </a:xfrm>
          <a:prstGeom prst="rect">
            <a:avLst/>
          </a:prstGeom>
          <a:solidFill>
            <a:srgbClr val="959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57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E0F92A-185E-4E5F-8DDE-15F35D64C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C82DA7-0154-4380-A3B2-0F8014D43251}"/>
              </a:ext>
            </a:extLst>
          </p:cNvPr>
          <p:cNvSpPr txBox="1"/>
          <p:nvPr/>
        </p:nvSpPr>
        <p:spPr>
          <a:xfrm>
            <a:off x="481914" y="2891481"/>
            <a:ext cx="3373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got entire courses from server</a:t>
            </a:r>
          </a:p>
        </p:txBody>
      </p:sp>
    </p:spTree>
    <p:extLst>
      <p:ext uri="{BB962C8B-B14F-4D97-AF65-F5344CB8AC3E}">
        <p14:creationId xmlns:p14="http://schemas.microsoft.com/office/powerpoint/2010/main" val="1277946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4CA0961-9A1D-4CF4-99F0-99AC5F225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4ED12EE-F12B-43AF-858D-4AB10046A0C9}"/>
              </a:ext>
            </a:extLst>
          </p:cNvPr>
          <p:cNvSpPr/>
          <p:nvPr/>
        </p:nvSpPr>
        <p:spPr>
          <a:xfrm>
            <a:off x="11290852" y="6453809"/>
            <a:ext cx="808383" cy="3048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01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</Words>
  <Application>Microsoft Office PowerPoint</Application>
  <PresentationFormat>Widescreen</PresentationFormat>
  <Paragraphs>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Observables and Memory Leaks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Observables and Memory Leaks</dc:title>
  <dc:creator>Lucid Unity</dc:creator>
  <cp:lastModifiedBy>Lucid Unity</cp:lastModifiedBy>
  <cp:revision>8</cp:revision>
  <dcterms:created xsi:type="dcterms:W3CDTF">2018-12-24T02:51:56Z</dcterms:created>
  <dcterms:modified xsi:type="dcterms:W3CDTF">2018-12-25T17:46:30Z</dcterms:modified>
</cp:coreProperties>
</file>