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BBEF-4016-400A-9822-CC9CAAF4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E5A0-BCA8-4011-B6C9-C63842DFC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97EE-3E0B-4ECD-8997-80F2FC9D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C75-7BA2-4F68-AE1C-8E8DC176C37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0945-421D-47D9-99EB-F8DA4AE9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7F438-2A75-4DF4-B4C4-E8E6ED21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B2B-98C2-428B-8AD0-899B008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7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E4E9-9F01-44B0-AB6A-9C9A13EF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192BD-0717-4ACB-9338-07E1E871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4873-6B50-4AD7-BD14-B4940318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C75-7BA2-4F68-AE1C-8E8DC176C37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690EA-C984-449B-9181-A98A1992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0F72-77BB-4EDE-A304-F229D5EF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B2B-98C2-428B-8AD0-899B008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99305-53E3-45E9-ABE9-A407F1F26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A4B3E-E8C4-4613-B88F-11DE1F6D7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FC66-3D94-4EC4-9549-F9A991A8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C75-7BA2-4F68-AE1C-8E8DC176C37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25892-CDC0-4C39-ABE5-2FCAF82D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7D3D-462F-4CF2-B5FA-FE21D1C7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B2B-98C2-428B-8AD0-899B008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43B-0D8F-400D-BF1F-8995B626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8878-729F-47B4-9FED-935AF866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D74A-F37C-4187-B74C-91FE59DB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C75-7BA2-4F68-AE1C-8E8DC176C37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E9428-DD7E-4F57-B53D-92EE1A7C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0D24-6903-4280-930A-148CE71D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B2B-98C2-428B-8AD0-899B008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6264-36AF-45CC-9E54-DB855CBE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1C44D-B4EE-473F-86C0-E87C5F5D1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DEA3-72B7-444F-B504-0CF03227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C75-7BA2-4F68-AE1C-8E8DC176C37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5FB7-9AAF-466C-B7BE-06FDAC54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1611-B230-4A41-BE09-10901535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B2B-98C2-428B-8AD0-899B008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A744-16A7-47C9-A0AF-13EFF96D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85CE-39E5-478A-A289-65E92BA02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F90FA-821B-4450-B372-789691977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CA104-72CF-49F9-8D6C-197700D7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C75-7BA2-4F68-AE1C-8E8DC176C37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06088-904E-49A7-B08A-A56C6030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37FF-D9A5-4501-969D-EF290879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B2B-98C2-428B-8AD0-899B008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BF93-3887-4B8C-BD7F-95055E9A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ED7D6-CB19-4C06-BC9A-52BE6623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79902-981E-4F4D-A879-620DDBE6A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795DF-B84E-402A-A077-9CB416A2F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8BE3C-1075-4DA4-820A-9DBDBB353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6C8BB-0B16-4A98-9BA4-BA685D3D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C75-7BA2-4F68-AE1C-8E8DC176C37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95239-8B1C-489F-9706-A99254F0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9DD65-C989-4CC8-97C5-14CCDB51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B2B-98C2-428B-8AD0-899B008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E318-735B-476E-B27A-89240606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D6707-E37A-4A1C-B05B-7A0C8C61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C75-7BA2-4F68-AE1C-8E8DC176C37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DF9A2-7020-4C82-B035-52E6C6AA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5CCBD-AEAF-425D-AE2E-80CDE755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B2B-98C2-428B-8AD0-899B008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F4975-CC04-493A-9E6D-ED574C97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C75-7BA2-4F68-AE1C-8E8DC176C37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FA435-3A15-4BEC-9F11-5665EF88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62068-C6DD-427C-828C-358A22F5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B2B-98C2-428B-8AD0-899B008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4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95E9-D4C1-4576-B348-A15DCB00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44B7-4D21-47B7-B3E4-CACB0AE7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68A5E-411A-490F-ABEC-440490A3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A7C74-125F-4F35-881D-930D8014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C75-7BA2-4F68-AE1C-8E8DC176C37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4F838-FD4D-47D8-A746-F91BAE75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CB7E6-52DD-467A-BE3B-9D202F2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B2B-98C2-428B-8AD0-899B008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0CE8-68AD-421C-9EA3-486D2F78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74BD-0708-4B36-B183-87247230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295B0-EA81-4DBE-B5EC-F951252CA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ED43-F2B3-49EA-8D92-4D813119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C75-7BA2-4F68-AE1C-8E8DC176C37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3BF46-1538-406D-B7B0-1BEC2358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87F0A-0528-4D71-A738-F06D7961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B2B-98C2-428B-8AD0-899B008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E2E7D-B285-4656-8D61-F7233B83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D3494-1B86-44A1-B8BE-81165D43E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B7B57-7D3D-4683-A003-B45DFF592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EC75-7BA2-4F68-AE1C-8E8DC176C37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1A16-31D1-4A05-A516-DAFA90AC5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A0FD-483C-4D39-A42E-8A5B8E5D9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85B2B-98C2-428B-8AD0-899B008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Cleaner Templates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85506-8044-47E5-B898-359FC066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D95729-A420-42C2-80BE-17C53361BBA4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8F5C1-1A4D-4F0D-9117-104B4ACAA892}"/>
              </a:ext>
            </a:extLst>
          </p:cNvPr>
          <p:cNvSpPr txBox="1"/>
          <p:nvPr/>
        </p:nvSpPr>
        <p:spPr>
          <a:xfrm>
            <a:off x="7315200" y="3059667"/>
            <a:ext cx="234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Much easier to the eye</a:t>
            </a:r>
          </a:p>
        </p:txBody>
      </p:sp>
    </p:spTree>
    <p:extLst>
      <p:ext uri="{BB962C8B-B14F-4D97-AF65-F5344CB8AC3E}">
        <p14:creationId xmlns:p14="http://schemas.microsoft.com/office/powerpoint/2010/main" val="273354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4C8D19-4CA5-45EC-BAD6-879DF57D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3AB2CF-F7F4-40F7-AFF4-CADF86505C72}"/>
              </a:ext>
            </a:extLst>
          </p:cNvPr>
          <p:cNvSpPr/>
          <p:nvPr/>
        </p:nvSpPr>
        <p:spPr>
          <a:xfrm>
            <a:off x="11370365" y="6440556"/>
            <a:ext cx="715618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Cleaner Templates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Cleaner Templates</dc:title>
  <dc:creator>Lucid Unity</dc:creator>
  <cp:lastModifiedBy>Lucid Unity</cp:lastModifiedBy>
  <cp:revision>2</cp:revision>
  <dcterms:created xsi:type="dcterms:W3CDTF">2018-12-20T21:11:49Z</dcterms:created>
  <dcterms:modified xsi:type="dcterms:W3CDTF">2018-12-20T21:15:56Z</dcterms:modified>
</cp:coreProperties>
</file>