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49AD-491D-4B5D-AEF1-334B4743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D4EAB-A69E-4452-B4E0-A511F4AA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633E-7E8B-4F70-9958-E8448ECB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5036-A859-4ABA-AC7C-F6BE1954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F4DF-6BB0-4359-8E2A-91BF42C3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0D9E-8E0A-462F-BDFC-908E3933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A59DA-97D3-4393-9EEE-1A64FB8C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7B39-4C6D-427D-B609-AEF4810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9117-D856-4BB9-809B-6B4F5B02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3253-BB7D-4F3B-A758-AF49BBBD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3A8B2-2B6F-4D24-9436-2946A55C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0544D-459B-411A-9679-F9693FB61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C070-497D-405F-A042-07CE20B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2E6C-34B5-418B-8AB3-7AB31D0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AA79-67C0-440E-8C83-FD6C111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D047-FEA0-4CA3-BB19-D3FD86D6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A1B9-692D-4370-8211-04ED884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33A8-C6EA-4A8D-ADAF-C77EDFD6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D395-FFEC-4337-891F-51BBA8B8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E015-1132-4E42-84B8-48822AC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66C-FB7E-467A-B349-1E212637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9FCB-4334-4F9C-BF9F-BDAC1D69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1C08-E8CA-427B-914E-641300E3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FB09-4F87-4794-BC48-E96954A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A29B-0CA6-43A9-9D1E-D9C9CBD6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7173-22A1-4417-9174-6AA08E1E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85BD-94ED-430E-AD16-EECCE9256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B6A42-E77B-43FA-959A-CFE66F75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CC09-66FC-4564-A076-0A35369F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D12A-3710-4FC5-B9FD-EE2DB52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84AA4-A260-43BE-A01C-FE6C0EB3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1715-5D8F-480D-A2BD-2F8928B5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ED28-C052-49FE-8228-56233549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0FCB-D4F9-4FB7-AA45-C4C6CFE9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A8D5-BA40-4563-B929-521B38E8C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96EA4-E7EA-462F-AEFD-7397B596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AD2AE-090A-41F5-8109-0260D6C8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63E6F-F6CE-4059-8BEA-4C08E2DB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41222-70DE-4968-BB83-71ACEE8A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0F96-BBCE-4291-9AE2-D02A134C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731B-4FA0-4F15-9BE3-0BDBCB6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8E4B8-3B31-4DAA-8D5A-2843B96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07266-4226-481F-AC05-294F8D61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D047B-E77D-41BB-ADB5-46C72839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C3C1F-7E08-41F2-B876-F6E25C3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D5C7-80E8-4EAC-9CC4-3A09D01D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2DB-454F-4EAB-9975-A0B7EF13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E5AB-AA9B-4290-976D-8B7A5DB1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EE678-64B7-48B6-AE05-86A6924A1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3A09E-E20C-438D-BE2E-EBC95D3D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22AB-F6C5-45A7-A605-E8CA3451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7113-83F4-49A4-9EBA-68F40F2D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37A0-D1A2-4BD9-9447-818844A4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1F113-3D48-4DC8-835F-DA132208B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78C3A-97BA-4C0F-B25D-313CBC3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23DD-FC11-4EA6-8054-73B91E31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84CE-90A7-4505-87CC-4A95186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1FCB-18C9-4022-97D7-3F0F56C8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4BC1C-B738-44A7-83C2-CCAAF81C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B019A-D929-4542-92D2-95D326EB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81B7-FFB6-48E0-B42A-BBE48F6F6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4B56-52F3-4BC3-8D24-ABF03CB2ADC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A690-CC26-4E23-841A-0FF7383B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2A43-17DC-4836-8E7D-381824582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6D16-9935-43E8-92CA-757C3737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Working with Drop-down Lists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E4F5D-B489-4411-8BF0-6EF474A6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4F112-A22D-4277-8141-40DA21F4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30723-0845-4941-BE59-3DCC8305753E}"/>
              </a:ext>
            </a:extLst>
          </p:cNvPr>
          <p:cNvSpPr txBox="1"/>
          <p:nvPr/>
        </p:nvSpPr>
        <p:spPr>
          <a:xfrm>
            <a:off x="6096000" y="3244333"/>
            <a:ext cx="443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we like to send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contactMethod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use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ngValue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40091-03A7-4C48-861B-D3351D0FF46C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3848F-FA99-4612-A2A8-5C3EB0BC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75486-C90D-4E5B-BA0D-CECA72D1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67888F-9F2D-4F08-8D43-DE9AFE1C0962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DB562-E6FE-4E63-A6EE-73196465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5187DA-38AD-4825-A425-4BC2E2D62085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9C247-C377-471F-9A35-3731C076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12AB5-8CC1-42CB-B78F-458BAF59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A0A487-77BC-483E-ACDF-150BDCD2D494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54378C-9DEF-4B1A-9B7D-8797C21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F102E3-5B0E-4F2B-A5F1-DFB6B90E1BBA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3C2C29-E1A9-4931-A173-E66B625A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CBBCA9-FB6B-4C9A-B91E-394EF45E1BC5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309A5-332A-4D14-BF81-D021630D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54C476-7FF8-4B10-818F-7DF43C82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820A5-DDE6-4673-BD0F-C10AD926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BE434-6C9E-47C4-B158-EBC682C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61CEEE-EE61-424A-8486-E7B8311EF26A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D62D6E-C33D-4698-9B2F-BF2D912E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Working with Drop-down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Drop-down Lists</dc:title>
  <dc:creator>Lucid Unity</dc:creator>
  <cp:lastModifiedBy>Lucid Unity</cp:lastModifiedBy>
  <cp:revision>11</cp:revision>
  <dcterms:created xsi:type="dcterms:W3CDTF">2018-12-21T07:17:09Z</dcterms:created>
  <dcterms:modified xsi:type="dcterms:W3CDTF">2018-12-21T07:30:05Z</dcterms:modified>
</cp:coreProperties>
</file>