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FAAA-96CA-4027-B837-616080AD2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AA99F-A3A6-4BBF-B04C-01838BE01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38FB-2430-4F95-A8C0-406DB0B2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6236-2F45-4631-B374-4E191307374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6C506-AA90-4926-BF12-E8ABE24A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3107D-CC48-41BF-8F0C-763EFD9E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3EFA-FC91-4A2C-82D9-3CCBB793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3292-7532-446C-B451-A67D3B46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5B79C-7E38-4291-83F8-C3099B5EA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E067-A7CF-48CF-BCED-9C0DE4C7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6236-2F45-4631-B374-4E191307374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6714-F320-41C5-85B4-1DED8942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A610-F181-4F6B-AD67-C08C93F9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3EFA-FC91-4A2C-82D9-3CCBB793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42C24-B8D7-4A2D-8AC8-254AE1BEA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09CA8-584F-480F-9BD3-E17C2983C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D2E4-CF20-4BBC-8D77-3B100455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6236-2F45-4631-B374-4E191307374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1D49-BE86-417D-B2FB-E190517A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D3CF-B220-42B5-AA62-007DA224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3EFA-FC91-4A2C-82D9-3CCBB793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5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7475-97B2-417B-B085-6E38B897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C8F2-8E83-4F85-9B17-427EBDED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186C6-F299-4B4E-96BA-EB0460A7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6236-2F45-4631-B374-4E191307374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01720-206A-450C-A744-7EB3540F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C76E-6612-43C8-A19E-B3AA8BB8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3EFA-FC91-4A2C-82D9-3CCBB793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4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5E04-B02A-4BCB-9572-4463F09E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AA352-8D9C-4B96-A945-D06EB745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DF15-C021-43AE-95CF-3A50BB98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6236-2F45-4631-B374-4E191307374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8FD8-826E-4289-A209-F83EF28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9436-ACBE-4D43-916C-180008BF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3EFA-FC91-4A2C-82D9-3CCBB793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0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388B-3770-432D-A5A1-32E9E890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60E7-4A61-4471-BD4A-732A7B45F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815AB-2FC8-44E3-968C-37F21A201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022C4-1181-4E82-BBBD-8C80472B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6236-2F45-4631-B374-4E191307374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43834-AB14-48C8-8C56-FCB90F56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A3F58-097A-433F-8FA2-848B255B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3EFA-FC91-4A2C-82D9-3CCBB793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4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C669-2081-4C4A-BF77-18B2F637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E3860-3BAF-461C-808D-432A73C8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67E5D-AA52-4ADB-8A1C-A5D16EFC4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C0A04-F0EF-4F3F-985D-27EB3777E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60E26-A300-44B4-ABDC-2624D54A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58D7E-18E9-4F0E-AE42-EA659FFD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6236-2F45-4631-B374-4E191307374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E3537-7FD3-42EB-B344-184D0F50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CFE88-D112-45CD-B6A9-5DBB0152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3EFA-FC91-4A2C-82D9-3CCBB793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6D33-F76F-4F61-9D1A-5129685B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918AD-7464-4D7E-A42C-21C76F16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6236-2F45-4631-B374-4E191307374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8D7D9-B009-4813-AEFB-15BA9672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804B4-71DE-40F4-AC26-4CA0BE6F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3EFA-FC91-4A2C-82D9-3CCBB793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E253C-1674-4FC0-978C-8AB7A3C9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6236-2F45-4631-B374-4E191307374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DB5A9-7230-4373-B3CA-9EB6D2B5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FD8CD-F21D-4AF1-B32C-0A0F7FD0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3EFA-FC91-4A2C-82D9-3CCBB793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8962-0118-4D04-BEBD-CD889E08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8EDB-DE5F-4A44-8CAB-CDD96A5C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561BA-6C8C-4CA6-8282-2BCB762BF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58CE2-D9EF-4CD1-93CA-5CD790EA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6236-2F45-4631-B374-4E191307374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F79EF-F3D2-4BAF-927C-1579CC8A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F7B7F-94AD-49B0-BF99-708978A7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3EFA-FC91-4A2C-82D9-3CCBB793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E0A2-113D-42F6-8311-E8F8E037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209EC-7EB4-465D-9E55-74EFC32DD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099A0-B767-42A9-8236-6EF214B8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3D5E0-E65B-4C21-90C2-8D7319EE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6236-2F45-4631-B374-4E191307374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F8BF9-D1E4-4CDB-99D6-20F83038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CDDF5-B7FC-4F33-9C49-A2428FEE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3EFA-FC91-4A2C-82D9-3CCBB793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5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14E7A-B0D0-4AB9-9246-05C5A99E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9C483-908A-4701-9CC6-8B94836DD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854-562D-46C1-BC4B-17C2A5E8A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6236-2F45-4631-B374-4E191307374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BB84-AE15-4981-AD45-FE18235AF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4AA1B-585E-4F46-91C7-9F7A9B73C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33EFA-FC91-4A2C-82D9-3CCBB793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Extracting an Interface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A7850A-D37E-49B2-B5CC-8BBCC378F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C59EF3-8B34-4210-B48E-0EBFB47BA96F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4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D3ADA5-D933-4F61-ABA1-B5DCA0E62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C528B6-659F-4228-9235-3B15C5B82C83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6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F567CB-1243-4671-A266-33290BDC3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BC15D3-8B72-42C2-AA52-0084901A7FF9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Extracting an Interface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an Interface</dc:title>
  <dc:creator>Lucid Unity</dc:creator>
  <cp:lastModifiedBy>Lucid Unity</cp:lastModifiedBy>
  <cp:revision>5</cp:revision>
  <dcterms:created xsi:type="dcterms:W3CDTF">2019-01-14T03:15:39Z</dcterms:created>
  <dcterms:modified xsi:type="dcterms:W3CDTF">2019-01-14T03:17:31Z</dcterms:modified>
</cp:coreProperties>
</file>