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B"/>
    <a:srgbClr val="39B0C2"/>
    <a:srgbClr val="DD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095A-CF96-42A7-98A6-518C7494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DE87-F6C2-4086-87D5-3E0ACD338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CC42-E163-4894-A677-6B06904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7AC-7E55-4C1B-AF07-0DF7D927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EA26-4402-4337-A451-362FDBF9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A755-8920-4F2E-A777-0A0816F5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C0752-186B-4113-9EF9-7BD96111A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A06D-C66C-4037-AD17-85D0E835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7616-F19D-49BD-9198-2B87DE9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99D3-B477-4BC0-9AC2-2BCB3694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3D72D-E3D8-43FC-B4B2-37321A5F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BCAB-74B7-4B7E-9B09-848BC875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5095-8C7C-464D-A503-FAD3C55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6BFC-4742-45E8-B02A-F379C9DD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D6E4-926F-4C5A-BC95-2C0E90F5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F623-17A0-4A1E-B3AB-0E441622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0A6-461C-4144-9177-FE7A5CC6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427A-8546-4206-A0CC-FE9C395F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96ED-4062-4468-9E60-C7F5119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A388-E6ED-4606-A387-AD15DDAD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1651-26CB-4991-96D0-913E77D2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9CC0-3834-47A7-86AA-D619B329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E20F-ACD0-4514-91E3-E1E85B4E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999D-93C0-4CB7-9D63-6B22E898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B111-BAD6-429F-B97A-5042494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620-00DC-46D9-95A5-242DFBEB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745F-E79E-46F8-A938-56A3D37AC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6FB6-18E6-4B6F-B557-FC4410960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5E7D-7C2F-4AB9-A47D-862253D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5366-590F-4421-BFB8-2D55DE7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65E8-D563-44F4-814F-F4793A51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C283-A254-45B6-AA3B-7425C0CC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D32D-ABB1-446D-92C9-2A6DB79E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BF803-59FC-4058-BFCB-F26E9229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E1F5E-E7CC-4C36-9D1C-EB8301DC1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AC920-C44F-48E5-93E6-9ECF4D490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B3E29-BEB9-4D32-85A9-6428DC8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C4D32-3E5D-4288-8F5C-0CE524E7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2AD95-6F45-4912-9D45-C6ABB12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AE49-80EA-4C2B-A64D-18D6F921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13658-5E17-4FE5-B4C7-F193F5FE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2FEC-381C-4F5C-8A8F-C852ABD8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0C15E-5CCD-4AB2-B04D-6BF6AD75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B1991-9ADC-4A23-B62F-ED0080D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EC37-86C6-42AD-B9BA-CE776A13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CFD1-A259-407B-81F2-C69159E5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C8FE-E88B-4297-82F2-06FF7D69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CB53-3A5D-4E26-8060-F5E1C07A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B7CB-CAFC-41E2-9A29-EABCB5CF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0891-233C-4B4C-9621-979A4461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0949-E999-4CD3-B2F1-D4A0B97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CA9F-5983-42D6-A8D7-04CEE91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8FBB-8346-489A-9D2C-C181D2B0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51A88-6116-49E0-9781-2D18BABC4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4478-D63F-4632-A347-636BFA776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29AD-5527-48D3-9283-6913CA91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643D-CFC0-4E4C-8262-A8B4C5D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72958-AF2E-4FF0-B0A5-36274745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4F28F-93F6-4BEC-901D-FBF40BE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657B-5F7A-4919-81F8-6BA7DABC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9E4-1919-4365-9A3C-6C0CCF39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25A5-B7A0-4970-92F8-272253B7F2D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4318-6DB0-43B3-B42A-6D183C11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E29F-C943-4AE6-A640-1357588A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8077-B510-444B-BFAA-2F489211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04A1-C4AE-4677-A81A-ED5DFB81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r>
              <a:rPr lang="en-US" dirty="0">
                <a:solidFill>
                  <a:srgbClr val="DD0330"/>
                </a:solidFill>
              </a:rPr>
              <a:t>What is Angular?</a:t>
            </a:r>
          </a:p>
        </p:txBody>
      </p:sp>
    </p:spTree>
    <p:extLst>
      <p:ext uri="{BB962C8B-B14F-4D97-AF65-F5344CB8AC3E}">
        <p14:creationId xmlns:p14="http://schemas.microsoft.com/office/powerpoint/2010/main" val="231176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1B92A-287B-45AC-AE3B-C7C04E52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71514-63A3-4F7A-9D07-39A5B720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8D0F4B-8662-4B90-A6F9-E715CB7B36F0}"/>
              </a:ext>
            </a:extLst>
          </p:cNvPr>
          <p:cNvSpPr/>
          <p:nvPr/>
        </p:nvSpPr>
        <p:spPr>
          <a:xfrm>
            <a:off x="11171583" y="6294783"/>
            <a:ext cx="1020417" cy="561543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383277-A6E1-4F3F-869B-43498E9F9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635E0-B1CC-41F4-B0E8-80E1D60EC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B6149-CE26-4AA0-AC58-2115D54D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40A04E-B49F-44A6-AD70-BBA44F9459CF}"/>
              </a:ext>
            </a:extLst>
          </p:cNvPr>
          <p:cNvSpPr/>
          <p:nvPr/>
        </p:nvSpPr>
        <p:spPr>
          <a:xfrm>
            <a:off x="11184835" y="6321287"/>
            <a:ext cx="1007165" cy="535039"/>
          </a:xfrm>
          <a:prstGeom prst="rect">
            <a:avLst/>
          </a:prstGeom>
          <a:solidFill>
            <a:srgbClr val="2D3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A169B-2D0A-4896-AFBE-11EBDFBB9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8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EF54-5E49-4432-939A-D449EF173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8323C-4C84-46FD-8AE0-5E54333C3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42E49-D490-4C5F-A2E5-332D282F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5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67576-CCA2-48DA-BD71-7551E92C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9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is Angular?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Angular?</dc:title>
  <dc:creator>Lucid Unity</dc:creator>
  <cp:lastModifiedBy>Lucid Unity</cp:lastModifiedBy>
  <cp:revision>4</cp:revision>
  <dcterms:created xsi:type="dcterms:W3CDTF">2018-12-16T19:38:58Z</dcterms:created>
  <dcterms:modified xsi:type="dcterms:W3CDTF">2018-12-16T20:05:03Z</dcterms:modified>
</cp:coreProperties>
</file>