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D2C3-7DDD-4D8C-A7FE-30D1A0199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062A6-428C-493C-9134-F823200C9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D5C1-B393-4D9D-B608-FA63C6A1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B81-31E0-43E6-B1A5-E96377A5CAD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3508-9F8F-47AB-8C3E-D224769D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A5054-78F3-4B0A-9CB3-EE4AB98B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4005-B55E-413B-9822-3140D6A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4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F383-F83B-4E0A-8CDD-D9FA4425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F7D15-7196-4F80-AA22-C472D1D28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226CF-4805-4553-90E9-6917D584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B81-31E0-43E6-B1A5-E96377A5CAD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D233-F683-4155-B6DB-65980BF2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2448-94E0-441C-9D3D-33331FA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4005-B55E-413B-9822-3140D6A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D4934-7F0F-4941-AD99-5A15267BD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07026-4829-415B-83FC-BB8C4EA2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856A-3DC5-4A8B-8B7F-FEB862AE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B81-31E0-43E6-B1A5-E96377A5CAD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C91C-6F39-4DCD-B43E-2020743F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D3FB7-8C09-4039-9300-ED97B461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4005-B55E-413B-9822-3140D6A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5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09C6-4991-4020-B5C4-5F89B770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8E9A-4A85-4425-9E3C-908308D7F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E265C-0472-4692-8AEC-1ECAF1CB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B81-31E0-43E6-B1A5-E96377A5CAD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3C9D4-9F37-4B0B-9BF8-824D227F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C2260-FC6D-4A3F-84A4-258C8BF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4005-B55E-413B-9822-3140D6A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0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13E8-9648-4137-A105-ABA49A2B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B105-EBFD-4416-98A9-E6CC63C7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A588-D93F-4D4E-93D7-7D3B321F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B81-31E0-43E6-B1A5-E96377A5CAD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9507-55FD-4FFB-B8E3-3FB37A8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BCB6-ADA3-4ED0-B005-ED0FC731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4005-B55E-413B-9822-3140D6A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744C-BB36-45F2-8DAD-E81C6424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5554-84C3-44DB-9EEF-FF44C35D4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0C70-5902-4155-A906-E8BD9E1AB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9E943-C4EA-4A98-BE3E-A9C50699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B81-31E0-43E6-B1A5-E96377A5CAD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FD8A6-2E3A-44E8-B202-C42E08CA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51428-7843-47FF-87B0-E7732CBE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4005-B55E-413B-9822-3140D6A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6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E992-8733-4FFD-A14C-9D832EB8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D36DC-814E-4A80-84C3-9C73838C2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C35E5-13F7-4464-AFA2-B261212BA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E17FB-7D23-48F3-8F68-8CCF01081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F437C-84D0-41D9-976C-EC9A9E9C9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26DEC-421F-402C-9D6E-8C90946C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B81-31E0-43E6-B1A5-E96377A5CAD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8112B-0EF4-4E01-B3C6-AADDB2BE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460A2-F82F-4291-BE6C-E6FF3B15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4005-B55E-413B-9822-3140D6A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4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F56D-6328-4765-ACA7-BE07C692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A3207-44F1-4B20-8630-91B65A12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B81-31E0-43E6-B1A5-E96377A5CAD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CB115-74CC-4672-9EFF-15F7C0BB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DA548-16C1-4163-B3AB-5E0528E1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4005-B55E-413B-9822-3140D6A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6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4BC31-34E2-44B0-B93C-8AC619BB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B81-31E0-43E6-B1A5-E96377A5CAD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D23B0-0B10-4B57-8CF2-1EA1E9B8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63B58-83F0-459A-94D4-4A74CB2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4005-B55E-413B-9822-3140D6A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0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CCFF-3D7C-4B4D-A518-107D8EE9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6F6D-1122-45C0-97F6-3A4F2009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5DE5E-094E-4862-8D13-2DBBFA46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1F965-FAA8-4C6C-AC56-CBED01CD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B81-31E0-43E6-B1A5-E96377A5CAD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DFC54-774C-43CE-A785-794B4987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6D297-A8DB-4820-A0A1-66CC7D4E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4005-B55E-413B-9822-3140D6A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BEEA-13DB-406E-8EFC-86D7A138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239AD-2BE7-4F69-A73B-1C7D7457F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50364-210A-494A-A2EB-43C57FE43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738AB-48F4-44C5-ACE7-A2B267CD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B81-31E0-43E6-B1A5-E96377A5CAD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7894A-A48F-42AA-8A1C-DA427B9E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37BB-579F-4131-9991-9649FB10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4005-B55E-413B-9822-3140D6A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0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A714E-9B8B-44DA-A880-5A4755D3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C4A05-FF50-4B6D-8D6A-20B87CF5D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7DE2-0DF7-4356-BAD9-6F798758D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62B81-31E0-43E6-B1A5-E96377A5CAD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D1E8-A9BB-4F8B-908D-A73BCEB10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42EE-3A09-4DA9-937D-CA6DFA8C4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4005-B55E-413B-9822-3140D6A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Type Assertions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8840F-D9F0-4545-8DB1-49208A46B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6CF735-0379-46D7-8CA7-18117C1BF247}"/>
              </a:ext>
            </a:extLst>
          </p:cNvPr>
          <p:cNvSpPr/>
          <p:nvPr/>
        </p:nvSpPr>
        <p:spPr>
          <a:xfrm>
            <a:off x="11264348" y="6520069"/>
            <a:ext cx="821635" cy="23853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8479C3-8F50-4FCE-891C-D3438655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B244A6-5FA1-4D4C-8D4A-7E77FC3987AE}"/>
              </a:ext>
            </a:extLst>
          </p:cNvPr>
          <p:cNvSpPr/>
          <p:nvPr/>
        </p:nvSpPr>
        <p:spPr>
          <a:xfrm>
            <a:off x="11330609" y="6480313"/>
            <a:ext cx="755374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CF93B0-37A3-4862-B1FE-440C7B929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665B98-A4A8-4737-B0E3-71C079DF4E78}"/>
              </a:ext>
            </a:extLst>
          </p:cNvPr>
          <p:cNvSpPr/>
          <p:nvPr/>
        </p:nvSpPr>
        <p:spPr>
          <a:xfrm>
            <a:off x="11290852" y="6506215"/>
            <a:ext cx="808383" cy="2529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6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Type Assertions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Assertions</dc:title>
  <dc:creator>Lucid Unity</dc:creator>
  <cp:lastModifiedBy>Lucid Unity</cp:lastModifiedBy>
  <cp:revision>2</cp:revision>
  <dcterms:created xsi:type="dcterms:W3CDTF">2018-12-17T02:43:31Z</dcterms:created>
  <dcterms:modified xsi:type="dcterms:W3CDTF">2018-12-17T02:48:03Z</dcterms:modified>
</cp:coreProperties>
</file>