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577F-E504-4F17-9F27-3D549C616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44B10-2B74-4D77-BBA8-18DCEB5B0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83C5-48B6-4340-B451-AB46ED76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0CED9-F8B6-4949-97E7-D22164D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F762-8D23-4E4D-A72C-0ACCA82B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E8CA-9356-4C73-953C-558DCA45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FED1B-DBD7-4748-9EA7-7C8D206A4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AFB3D-38C0-41E4-87C3-4FD5BCE0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5A8D-75A1-40EA-8B56-870F06EE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57A5-E2E8-4FF4-9823-392C4C4F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1709F-90C2-4C47-B000-DB57603D1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8F235-874B-4EC3-9EE7-4451C7C5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38F2-59E3-4330-8CBF-BD1F793D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B842-A623-4D7A-B78C-F9C49E38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1B1F-FA38-4F1C-9C05-F8B80338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6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62C8-AE00-4B95-94E4-61B4B5F8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590D-8D74-4DA9-8529-95AACA15D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29CE-F70C-42E2-8DBC-CA3CB3A4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E9122-C579-485E-B19C-506FC31C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AEDC1-D69C-4BAF-ADFC-094D34F1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719A-AA01-4F40-975C-F9BD7A38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D910A-5B8A-4315-BF04-7FF138F75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21754-AA1C-45A8-B367-01D558B7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45DC-580C-45EA-B365-0F509AA9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6301-A866-44B4-9E53-E76DF9BD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9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6B60-3754-4545-B224-C167921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D9C3-0F42-4E63-9499-33F23BBD3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3AADD-AFB6-4EB6-8A09-3B0D956A5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A2DD9-4C23-4A7E-83CF-8C442D79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4F8D-4E73-433C-8D34-84C20514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F2265-A7CC-44F4-AAA5-5E03FC16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13A2-8007-47C2-8C5B-6BBCD3A2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9452-2B7E-4BC2-96EC-3A642FD8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8D769-819A-463F-85E4-5519C539E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A9897-B099-44CC-AD63-70268A333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3BF47-9A6E-48AB-8E3E-A9EE1F019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702D5-1B6D-491B-8329-9B407B2A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B512D-5D4C-4E1C-922A-522DFA4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BB337-F591-400F-9B14-CBBC4CFB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B947-C66B-4E97-B5D4-1BBEBAD8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91C16-7753-4191-B5F0-0642D526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1BC4A-18C2-4F7E-85B7-C57414F6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06DC4-A98E-4149-BC8A-49742620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194E8-FFA1-4E9F-A01A-F12CFCB1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F5DDE-B833-4B81-A400-ADFA39A9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45F86-1E13-41B2-BD34-DB85668F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E5E1-8FB2-47C8-A2B3-8FF69923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347-BDB4-4476-9A61-BF632D98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24CE0-56B7-41F4-B017-DDD913C0F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0708E-1351-42A4-BA6B-CACF9D54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E86BD-DD71-408E-A615-05715A98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DE1C4-336B-4EF5-A73F-EB982EC4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8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666A-2FE3-41D7-B049-E10875D3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68EB1-D1A1-4CE6-8EBC-DC895430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BA0E-A47D-4046-AE62-6E28AC258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777E1-C4C9-4616-9B47-3CEA1A3A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1CD1B-9423-41D1-8BCB-3BCCF2E3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74E2C-097D-4779-A74A-C83AAA8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2ABA8-B2F4-4254-BC57-483346FD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EFB45-1E97-47B8-A9B8-8F0E59CC7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D7166-E3EB-4CB2-8A8F-93175F228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72EF-5315-458B-AC1A-7EE1B12634B6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0C74-AB94-4A01-A55B-6AAC79CD3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270A-E0E6-4C65-B21C-810F629A3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37DC-6ABE-4C62-A228-8D101CC73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66BBC-2277-43F2-903E-38552C081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3C7F0E-111F-42AC-8AD4-8B7C1A5063E7}"/>
              </a:ext>
            </a:extLst>
          </p:cNvPr>
          <p:cNvSpPr/>
          <p:nvPr/>
        </p:nvSpPr>
        <p:spPr>
          <a:xfrm>
            <a:off x="11317357" y="6480313"/>
            <a:ext cx="781878" cy="2782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479B39-577E-4831-B430-0CB1017F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4D9992-66CF-45B9-9980-4DFD78CE7342}"/>
              </a:ext>
            </a:extLst>
          </p:cNvPr>
          <p:cNvSpPr/>
          <p:nvPr/>
        </p:nvSpPr>
        <p:spPr>
          <a:xfrm>
            <a:off x="11317357" y="6506817"/>
            <a:ext cx="781878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88776-77F7-4B76-9898-6EBC0092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FD8211-3F37-402B-BA47-3A85DCC5ACD7}"/>
              </a:ext>
            </a:extLst>
          </p:cNvPr>
          <p:cNvSpPr/>
          <p:nvPr/>
        </p:nvSpPr>
        <p:spPr>
          <a:xfrm>
            <a:off x="11317357" y="6493565"/>
            <a:ext cx="768626" cy="26504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61C633-0DAD-4BB4-BD08-3DA5F1CA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6448B3-1B1E-4675-A528-89C64B32C0B0}"/>
              </a:ext>
            </a:extLst>
          </p:cNvPr>
          <p:cNvSpPr/>
          <p:nvPr/>
        </p:nvSpPr>
        <p:spPr>
          <a:xfrm>
            <a:off x="11277600" y="6480313"/>
            <a:ext cx="821635" cy="27829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0614A-5A89-4D0B-9205-F27714DBD1A0}"/>
              </a:ext>
            </a:extLst>
          </p:cNvPr>
          <p:cNvSpPr txBox="1"/>
          <p:nvPr/>
        </p:nvSpPr>
        <p:spPr>
          <a:xfrm>
            <a:off x="2637183" y="3665738"/>
            <a:ext cx="5607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Instead of point object  when we pass person object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get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364253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A79608-72CC-4433-880F-D9246505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E8814F-D65F-4C9B-9EE5-80418E9DB43E}"/>
              </a:ext>
            </a:extLst>
          </p:cNvPr>
          <p:cNvSpPr/>
          <p:nvPr/>
        </p:nvSpPr>
        <p:spPr>
          <a:xfrm>
            <a:off x="11290852" y="6506817"/>
            <a:ext cx="781878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B6937-DC9F-4625-B3A0-48174FB2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174F08-FBA3-4F88-B373-8F49A3F9501D}"/>
              </a:ext>
            </a:extLst>
          </p:cNvPr>
          <p:cNvSpPr/>
          <p:nvPr/>
        </p:nvSpPr>
        <p:spPr>
          <a:xfrm>
            <a:off x="11304104" y="6440557"/>
            <a:ext cx="768626" cy="31805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Arrow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 Functions</dc:title>
  <dc:creator>Lucid Unity</dc:creator>
  <cp:lastModifiedBy>Lucid Unity</cp:lastModifiedBy>
  <cp:revision>4</cp:revision>
  <dcterms:created xsi:type="dcterms:W3CDTF">2018-12-17T02:48:55Z</dcterms:created>
  <dcterms:modified xsi:type="dcterms:W3CDTF">2018-12-17T03:03:56Z</dcterms:modified>
</cp:coreProperties>
</file>