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4408-F97D-415E-991A-AACA835E3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E9AC1-9E74-4A75-9642-2EB61EB9D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1024-76F0-45E4-8803-17AB3384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83C3-38FA-400B-A745-756F946F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2D88-957E-47F6-9341-0169D8DE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F184-6DDD-46DD-AA10-E155926A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AD981-5222-4AB8-A327-FDAF8656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2B61-6B51-484E-B0EF-A316617B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FFEC-0D05-4D5A-8308-64156DDB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4863-ACCC-4004-82F9-954924E8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7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1F109-2A7A-479C-9FBB-52AA9CD47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51440-EA88-48D2-B143-D24A692F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5940-0945-4217-91F7-A41B8FA5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4CAF-2C4F-455E-A5BB-AB462145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BD88-1D6A-44FD-B846-BA10217A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4B48-5ACE-41A7-8742-08830F99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51EB-033C-41A2-B172-1B7023FA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CC5E-067E-4733-A242-A476E71D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8696-AF71-4419-BE80-4F1FD82B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BCCF-0E5A-472E-AF8A-3A23E2EC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7F2-5A99-4959-8883-C85939AC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3A35-D530-49F9-B5D6-A6FDA93E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7B58-5524-4881-80E9-FF330890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E409-0967-432F-BDF6-DE6C8B31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317B-22B9-4241-B6C9-A7DBC5A1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D2F3-85D8-4224-AE26-F8E3CF3B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47D7-19FB-49CA-86F2-EC6455735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6C13F-CAF6-4B46-A4AD-5E39DB3C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11BFC-B4E3-4BA4-BC56-A7805DC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05275-29C8-40AF-B0A5-0C4E32FD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21E2-ADFB-4BCE-9ABC-CCE5A3F5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ABEA-095A-40A3-BB8D-84032562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E4DB-22D8-4B2E-A9C8-F93050F8B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29D73-6638-4F08-BBF8-7AC8DFB8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09481-81AC-4C6F-9454-F696185E8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F8C5B-F61D-4559-9D2A-49E06F2A6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A0A72-47D4-4E23-9CA5-0B61D326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43929-D2D7-43A8-B3D4-63C964E9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82DD-490E-44FB-9797-B38093A4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6A8F-1A1C-4C94-8DFB-39F2CB33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73994-0D1D-498D-A894-D6AABD2C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70057-B49F-42E5-9437-FA59113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FB56E-6CC7-40B5-8CC6-6A32500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BC618-C1D7-4080-B84E-8AAAC559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ADEF5-6CFE-4EAD-998B-30FA84DB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A608-EB20-4615-96C3-20276CF8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C2A4-8CFF-4B7B-9359-49CD0C5E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A5ED-E0DF-4729-B8A8-AF58E573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188F4-FE50-43AC-8E93-C528056E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99BD7-EBC8-4E60-B5A8-F265BDBE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B903-7313-4E7D-9572-E3F4DC71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00AEF-08FE-4E29-8958-B667E6D1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F79E-8432-4E89-8EF8-DB3FFA2F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13F8A-F0FC-495E-9334-B27E02011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56290-8783-48E3-8C50-E030EB2B2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99E25-3EC8-40FA-9DE4-6782907B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2E984-E532-4B2A-B2C1-1A4CD5A9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C89C6-6FCB-4550-B526-D0217DFB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1C76F-65C7-4E95-BD73-D8A811FC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1F91-6238-4029-95F3-F87CA31A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4619-AF7F-40E2-B7EC-6B56AA25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6B95-A062-4F4D-95F7-A0416CC765C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6587-8254-4CEC-8172-2E060FC0D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654F5-ED02-4B3E-AB90-613343679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C6BA-19D3-403D-B635-1D703C2C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E6988-EBB2-4655-A053-1582518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671BD6-DE6C-4A2C-85AE-73C35CF90A94}"/>
              </a:ext>
            </a:extLst>
          </p:cNvPr>
          <p:cNvSpPr/>
          <p:nvPr/>
        </p:nvSpPr>
        <p:spPr>
          <a:xfrm>
            <a:off x="11264348" y="6361043"/>
            <a:ext cx="808382" cy="39756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03548-6466-4AC5-894C-2EA323BD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F4ADAC-9B02-4F1C-A56B-1101614E8D36}"/>
              </a:ext>
            </a:extLst>
          </p:cNvPr>
          <p:cNvSpPr/>
          <p:nvPr/>
        </p:nvSpPr>
        <p:spPr>
          <a:xfrm>
            <a:off x="11290852" y="6480313"/>
            <a:ext cx="795131" cy="2782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F30424-8A77-44E9-A68D-F61A536C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FE9B8-00FC-435C-8A1C-9C074FB48EEB}"/>
              </a:ext>
            </a:extLst>
          </p:cNvPr>
          <p:cNvSpPr/>
          <p:nvPr/>
        </p:nvSpPr>
        <p:spPr>
          <a:xfrm>
            <a:off x="11290852" y="6414052"/>
            <a:ext cx="795131" cy="3445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D981FC-257F-4E83-ADAD-21628E17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C3A90-5140-44F4-98F5-91DA391B818A}"/>
              </a:ext>
            </a:extLst>
          </p:cNvPr>
          <p:cNvSpPr txBox="1"/>
          <p:nvPr/>
        </p:nvSpPr>
        <p:spPr>
          <a:xfrm>
            <a:off x="5711687" y="1934818"/>
            <a:ext cx="234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Inline annotation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888F2-DC34-41B9-8A53-8345398CDF98}"/>
              </a:ext>
            </a:extLst>
          </p:cNvPr>
          <p:cNvCxnSpPr>
            <a:cxnSpLocks/>
          </p:cNvCxnSpPr>
          <p:nvPr/>
        </p:nvCxnSpPr>
        <p:spPr>
          <a:xfrm flipV="1">
            <a:off x="6891130" y="1391478"/>
            <a:ext cx="0" cy="51683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15C46B0-7DB2-4C0B-BD2C-0BB8FD5E8E9B}"/>
              </a:ext>
            </a:extLst>
          </p:cNvPr>
          <p:cNvSpPr/>
          <p:nvPr/>
        </p:nvSpPr>
        <p:spPr>
          <a:xfrm>
            <a:off x="11304104" y="6427304"/>
            <a:ext cx="781879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DF11F-0DFB-479F-9AFE-7BD289C4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339D30-B2B5-4907-BD7E-08D13225909E}"/>
              </a:ext>
            </a:extLst>
          </p:cNvPr>
          <p:cNvSpPr/>
          <p:nvPr/>
        </p:nvSpPr>
        <p:spPr>
          <a:xfrm>
            <a:off x="11317357" y="6453809"/>
            <a:ext cx="781878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Lucid Unity</dc:creator>
  <cp:lastModifiedBy>Lucid Unity</cp:lastModifiedBy>
  <cp:revision>3</cp:revision>
  <dcterms:created xsi:type="dcterms:W3CDTF">2018-12-17T13:48:49Z</dcterms:created>
  <dcterms:modified xsi:type="dcterms:W3CDTF">2018-12-17T16:02:03Z</dcterms:modified>
</cp:coreProperties>
</file>