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7A9-F164-43C7-B311-8C08E00BB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F0B9C-F5DC-4E80-93CC-770E30B75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3674-A81B-4406-B9EB-BB8F5022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4FE-F840-489C-A53F-38FBB2C86CA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E873-4184-42D3-A9D7-2F8FF92B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135C5-74DC-49E6-9FC1-E1B59A57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45B6-A46C-4F6C-B1A2-D3E050E7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59B-D2B4-40AA-B56C-EDD34BC0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ACBCE-24B1-42B4-9486-F5A026B91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AA5C-C2C0-4058-B129-78B1C1DF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4FE-F840-489C-A53F-38FBB2C86CA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F697-763E-4379-A6F1-855E5956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A592-E7D2-4815-A9E3-76EB00F0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45B6-A46C-4F6C-B1A2-D3E050E7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D7FA8-E42E-4F42-A970-EA342CC3A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78DD0-C095-4910-89BB-546F18CFE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0E95-8254-48CC-B589-A8FB1CD4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4FE-F840-489C-A53F-38FBB2C86CA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54454-CE38-4254-B818-61001BAD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2651-50B6-4BB9-9394-7558F5AB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45B6-A46C-4F6C-B1A2-D3E050E7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B397-C555-4664-B5B8-96A8C595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6D1EF-E3FD-460F-9410-ABECDAEA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7DCC-4559-4821-BBEF-93E05DF2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4FE-F840-489C-A53F-38FBB2C86CA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026F-D5F4-4397-8628-816361DA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17D2-C62B-490B-B206-0BBDD660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45B6-A46C-4F6C-B1A2-D3E050E7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D0C8-870A-4B37-B818-3716BDC4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7380-AA64-493E-AA60-5E9AD927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C995-EE8B-494A-AE82-C6750985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4FE-F840-489C-A53F-38FBB2C86CA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851A-293D-440D-BE72-BE39FA55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7825-AE5F-4756-9080-3795EB1F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45B6-A46C-4F6C-B1A2-D3E050E7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225-B927-4543-97FD-F08E0FC2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C47C-9909-44F3-AC48-DADE0D69C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C533-4D27-48E0-8690-D7425536F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F7494-3FB3-45F0-B664-CDC2FF10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4FE-F840-489C-A53F-38FBB2C86CA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B8CB5-7416-4394-B8F0-6A95A625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40591-6AE0-4E34-80A6-C58AA37A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45B6-A46C-4F6C-B1A2-D3E050E7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4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7811-C205-408D-9B4F-6840EBB6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471E8-63E2-4391-B09D-778F7C9B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386D9-72CE-4F93-9184-D73999455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3155A-4249-4296-9AB2-E5249AFE7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2A260-FE67-425A-B13C-C5A923989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A69F5-F290-49AB-AE49-60C90535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4FE-F840-489C-A53F-38FBB2C86CA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64354-2306-4036-BB13-CEF764A7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78B0C-5F2C-4FB2-A9EE-54B88792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45B6-A46C-4F6C-B1A2-D3E050E7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F961-E1CA-4200-816F-E1A6847E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DEC9E-3049-45C9-AB2E-31CBE054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4FE-F840-489C-A53F-38FBB2C86CA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27660-248D-4942-80D0-C0FA3DA6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2EED7-C1B5-462B-8AB5-DE0BAFAF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45B6-A46C-4F6C-B1A2-D3E050E7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4DE7D-74C5-425E-A343-11BAB52D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4FE-F840-489C-A53F-38FBB2C86CA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6114B-99A6-429C-8C28-9F9CC244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21710-7D37-43BA-AC52-DDB19359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45B6-A46C-4F6C-B1A2-D3E050E7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6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95FE-9D15-433C-9A0B-C2205638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BD11-6C4E-48A8-8FA0-C8C83E0E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1C2C0-E5CD-4CDE-ADD1-25A2E0494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C7D4-18BD-403E-93C4-2B7C17BD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4FE-F840-489C-A53F-38FBB2C86CA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95973-C840-4993-802B-B40AA6F0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6155-91B4-421F-92FD-08EE95CE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45B6-A46C-4F6C-B1A2-D3E050E7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4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909C-A7BA-4901-A7B1-2CEE31D1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F16CB-0246-4EBF-8827-0DF6DA494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BFF82-11C0-482F-8BE7-3CF679D15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24E97-836A-4A35-91AE-671257A9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4FE-F840-489C-A53F-38FBB2C86CA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1A3B1-EFFE-4DE8-AAC2-85891ED5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552DF-FFF1-4BD3-8F7F-15D33828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45B6-A46C-4F6C-B1A2-D3E050E7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7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1179B-2A0E-4851-ADA2-E21D6177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91388-2890-4F02-8571-6335937F6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302E4-26A2-4F75-A11D-12A0E012B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C74FE-F840-489C-A53F-38FBB2C86CA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2E5D-95D8-41B4-A6CB-71A1E72F4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D604-4C71-485C-9975-D60784604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45B6-A46C-4F6C-B1A2-D3E050E7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8FE6EA-346A-4A6D-976B-3C4604517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BED18D-17C4-4E7C-873C-F5533A113119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94D149-B701-4A35-B7A1-972675C9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65BFE1-A4E1-4255-AF3B-E1B7206C3384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D12E65-909C-41EA-9A5C-C78854EC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569713-FC6C-43BB-A406-67DFBDA64AD5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A050F-0489-4336-95D7-768D4CCF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67FBDB-88AE-4EF0-B839-424A186A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040FE0-9093-4292-90F4-DDAE2D2C60C2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8DD54B-5DF3-4291-8AB7-6E27D9AB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AFEE11-761D-49D2-942A-ACDFFF1806D5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7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0B50A-E58B-470C-BC14-19300F55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D5073F-B901-423E-B770-B94B46EA14BD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4E4204-CE21-459E-945F-A8D1513D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8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F90967-129A-4ECF-B911-C0418F53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DC70F6-6BCC-4E02-93BF-3FBC438DCBB7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A880E-30BC-4232-BEF1-47D43AE7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1F8050-6761-4988-BBE0-BA09A1E7F8BB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CC04D0-4F23-4A27-B1D9-7C8A66D4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7827A1-E085-461D-B992-0736F2ABA7F2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Lucid Unity</dc:creator>
  <cp:lastModifiedBy>Lucid Unity</cp:lastModifiedBy>
  <cp:revision>2</cp:revision>
  <dcterms:created xsi:type="dcterms:W3CDTF">2018-12-17T16:10:05Z</dcterms:created>
  <dcterms:modified xsi:type="dcterms:W3CDTF">2018-12-17T16:21:58Z</dcterms:modified>
</cp:coreProperties>
</file>