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88D-08BD-462A-87A4-2E6EF9040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D7FB8-CE65-49B3-A8A0-B68070FD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22E0-9F6B-4917-883D-4E95ADA8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4D5A0-3381-4831-8AE5-21900ADA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12EA-CD68-4489-87E4-0BFA0B68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F450-81A6-4B7A-8A42-5E4D5997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B96B-9C48-4696-8E36-BD26E7F0E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1816-1AC0-4751-A2C0-FF0F016C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5139-30C8-41A3-B2CC-D8CFBBED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CA85-2AB1-4632-9016-34F72B5E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2975D-361F-4448-9A87-E3852F3C4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1489-08E6-4C89-8546-24A747C9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11BF-2D3E-4F5E-A8B6-250D27C9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0CCD9-50E8-47D4-A6C7-4830CA76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2E4D-8422-4881-9CD2-7C2D0EAF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260D-A6E4-48A4-98B5-658D2AEF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AF90-4B71-433C-8B89-4E1881E0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5A4B-A57A-4A7C-83AE-1F3F2CF5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A456-A260-4AC0-A84F-C93B0F02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C550-58F3-4802-9A91-206F6877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1FC-0BE2-4F52-B5DB-57BA6842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05DA3-34FF-44DA-AAB5-7181F3BC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34C6-2DA5-4BC0-9AB9-B4F6F5F1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808F7-60FA-41B0-AC17-2BD949DC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A280-38E1-4BE9-8AEA-D6FEFA5C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C8DF-5BE4-4125-98F8-F5E73531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A321-6732-4610-A9D4-12A8626E0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1FE3C-E7D8-4FD8-B296-ED3FDDD6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0813-80BE-448E-9E0A-2691E1F9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10873-B569-4401-8FF1-892B5E59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40D22-7C7C-46B5-81EF-B765C45E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98C1-B4A1-47DE-8D8A-DE224299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2730-B24B-4F4B-B29E-47FD267C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7FE1-2EAD-4C7B-ABA9-0F45F48D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43BCA-EC5C-4821-81E2-B55FA656F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AB49A-65DF-42FE-8EDB-6BDC517CF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82995-F180-4E23-9BA1-813A1F6E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923A9-9B52-4D96-BBA3-F3083D2E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8CD5C-97B0-445E-845B-7DEC0BEC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C93E-4F95-4736-B937-C2044898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C1FD5-4FB8-43A3-A713-1FD74EC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E15E-41F4-412A-A6E2-91A02ABE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275D0-C3CD-4277-92AF-45B52DCA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FB6D8-7C8E-4F00-ABBE-C4EFC86F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A247D-EB91-4869-917C-7A7B2B8F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EC2F5-73F8-4F42-B195-81932FC4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7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5772-CC3B-4F7D-8EFC-4EC1B9B2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6134-807A-4D7D-AD1F-D0C2ECCF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8C83D-55B5-4EB5-9E59-D0FECA8C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7CC5-42D3-477C-B720-43936960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D388F-1619-41DB-A73E-09B78A8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657AD-8B76-42D3-B301-D255E88A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CBE4-F140-4C7C-B16E-BF013AAA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39B14-C69A-4D4E-B214-D0340332D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984CE-9C1E-4AEB-B46A-C8B815854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1E374-848B-4A9C-93F7-AE71E91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4B7F1-9149-46C7-A2F2-198E00A8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9E673-E186-4277-83D7-30BA56C5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5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A9D-068C-4B2E-8238-12CA7358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1F475-11AD-47E5-917A-1E588614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C60B-755A-43BC-B1BC-1B2BE41F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4371-0190-4FB4-B812-3E12AE32D1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569A-6031-45F9-BB34-57B63B16C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5506-534C-4093-9C23-E0E6E18EE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ED21-0A3C-4999-B61C-84CB7E02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7D41B-D9C2-4B42-A4AE-55C27619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FC157C-7892-426D-BF37-259BBF487381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78EDD-2397-410E-8819-65E95FC868E9}"/>
              </a:ext>
            </a:extLst>
          </p:cNvPr>
          <p:cNvSpPr txBox="1"/>
          <p:nvPr/>
        </p:nvSpPr>
        <p:spPr>
          <a:xfrm>
            <a:off x="5764696" y="901148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66038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3F391E-0757-4B27-82F1-03D08646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6EC32-0F6C-4082-8425-048DC24BF0E5}"/>
              </a:ext>
            </a:extLst>
          </p:cNvPr>
          <p:cNvSpPr txBox="1"/>
          <p:nvPr/>
        </p:nvSpPr>
        <p:spPr>
          <a:xfrm>
            <a:off x="3299792" y="4638261"/>
            <a:ext cx="381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 = instance of a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92059-DC3D-4823-920C-9F8A5350AE9E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BAA78-16AF-41D7-B019-99E4E82F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5E78FD-546F-4E01-B8D6-B00B16B718E3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5DD3D-AEA3-400B-9B34-BB16A8F86C74}"/>
              </a:ext>
            </a:extLst>
          </p:cNvPr>
          <p:cNvSpPr txBox="1"/>
          <p:nvPr/>
        </p:nvSpPr>
        <p:spPr>
          <a:xfrm>
            <a:off x="8373066" y="4002157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Members of the class</a:t>
            </a:r>
          </a:p>
        </p:txBody>
      </p:sp>
    </p:spTree>
    <p:extLst>
      <p:ext uri="{BB962C8B-B14F-4D97-AF65-F5344CB8AC3E}">
        <p14:creationId xmlns:p14="http://schemas.microsoft.com/office/powerpoint/2010/main" val="25205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FE1F73-B06B-45F1-B6A3-D9E6464F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6F2B04-7216-4D77-A494-B37100981A54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CBD8FC-A6D8-4988-B169-2F10831F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3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720C0F-192D-4A71-8B08-28061BC1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59593A-1078-42D5-AA7C-1625CE1077B3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86ABE-6C8D-48E4-AA22-90E05ABA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59CE52-0F90-43B5-8931-F0D5F571ED6D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31235-FBDB-4E84-B47C-E18783E9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5E4078-599C-4F5C-B996-9E88E6A09456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3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62B8C-B206-4683-8514-A1D406EE5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27247F-715E-4EA4-BEBD-6D9083D2A8BA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D7DDDC-3577-4820-81CE-AA104E29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58E340-365D-4E74-95C4-EBA25DF9EC57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9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Office Theme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Lucid Unity</dc:creator>
  <cp:lastModifiedBy>Lucid Unity</cp:lastModifiedBy>
  <cp:revision>4</cp:revision>
  <dcterms:created xsi:type="dcterms:W3CDTF">2018-12-17T16:22:18Z</dcterms:created>
  <dcterms:modified xsi:type="dcterms:W3CDTF">2018-12-17T16:47:12Z</dcterms:modified>
</cp:coreProperties>
</file>