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862D-634C-4DC3-9390-E7E94B92B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203EF-8628-4486-BD67-6DACF649A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2478-E32E-4458-94B6-14726394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A147-D235-4896-AC32-C77D6856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D3218-D1D1-45BC-8B01-96A463A5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891C-3C14-4205-91AF-4DC81704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0FD2A-8268-41DB-B454-2845BC532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1C42F-A087-454D-8643-26A4F97D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3946-A3F1-4622-84E9-8F5A134C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618B-5B10-44D5-A7DC-0224F9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16947-8A45-41F5-875E-8653EA08E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EE39D-E8C5-444A-AB5D-C4612AB0E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6D3F-09D4-49C7-8272-03EBDBFC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AE55-F0B6-488E-8FE9-28508976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F2B2-261F-4C79-B278-8C29319E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18AC-D948-4FE9-8523-2590C3E4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ED4E-5899-42C1-B207-C1348CF1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F97B-2C3A-4867-B998-CC0E2FC9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E761-6080-49BC-97D4-C8EBB212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041C-2E83-4D76-9E90-9FAAE679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F8C1-2FED-47C3-937C-7B280970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65194-3C32-4C86-8C18-C69B2C0B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81C0-09C6-4925-BB4B-D19FDDBE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6355-94EC-4750-BEA1-977F080F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8440-9966-4F2D-BF6E-F73D02E6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373F-ECBA-45AC-9B59-AB04D2D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BA95-71C7-497F-BBDB-F27B9BE53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7465F-FFDF-41BA-BEC5-ABEE980D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D317F-308E-4BDE-8DC2-1F4109C2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C46C9-E077-44B1-A169-EC1AE6A5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E9F1B-34E9-4C39-85F1-4F17146C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0E31-3E52-4F46-826A-10C931DF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78D6-9E40-422C-9390-057D34AF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98031-E168-4FE5-9D59-732F1717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32243-F1BE-47C0-A599-C790F9E28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9FAF5-1EE9-4518-9680-1F9A3A1E6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8C575-4B27-4CF6-B618-10CE901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C04C6-DD30-4619-85F5-1BB0D7F9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5FD30-3A8C-4E5D-A3EE-80A561A6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AFB6-2A52-4095-8430-A1DE2706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CF097-F13D-4A65-BB59-2A85C53F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0D7C1-24EA-4CBC-B624-94FE1070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48B6C-445E-4E44-AF37-5EEB5D54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2F0BD-077C-4DB3-A82D-C39CF509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9EFE4-0E54-4791-A75C-47F4260E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B93A0-247F-44F0-8868-78591441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8608-FA49-4699-9684-4413BB96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968E-58D6-4DCB-BF29-D9DD372B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A0F7D-1B3D-4A42-BEF5-400E21F5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26AFE-6190-4066-9281-F6EA26BC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E665-9D37-46FD-AACE-205FBCE2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31707-CE28-4957-83F9-FE184A05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5CF4-4A16-442A-84E0-9819929C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97EB-3536-4CF8-A756-199C947B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F09C2-0C7F-4353-AE54-E2989C16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1C97D-C618-4D47-8A3D-EEF57698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EA907-8657-4050-8A27-7ECB1F90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00E42-D8E8-4C83-BDD0-33A28978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82580-664B-47FC-A7F4-200B927E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06CAC-9159-465E-94CB-0DE5484B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D8BBE-6F76-42ED-80FB-E600A92D1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2CA5-0407-4F42-A3AC-3995FC08956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366A-0550-47EB-8A66-1F3A942F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4958-F71D-4440-9B4B-D45522143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E901-ADF9-4A20-B8F6-0BD043A9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BF16C-2A9C-40BC-BB1C-53EC2989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9CF333-3598-44DB-9618-2F3369C89E84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6EE53-1969-4E29-BD0F-8B44425E7493}"/>
              </a:ext>
            </a:extLst>
          </p:cNvPr>
          <p:cNvSpPr txBox="1"/>
          <p:nvPr/>
        </p:nvSpPr>
        <p:spPr>
          <a:xfrm>
            <a:off x="5646358" y="4108174"/>
            <a:ext cx="5644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need three line</a:t>
            </a:r>
          </a:p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create point object put it in a valid state</a:t>
            </a:r>
          </a:p>
        </p:txBody>
      </p:sp>
    </p:spTree>
    <p:extLst>
      <p:ext uri="{BB962C8B-B14F-4D97-AF65-F5344CB8AC3E}">
        <p14:creationId xmlns:p14="http://schemas.microsoft.com/office/powerpoint/2010/main" val="251906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B4322-B7B3-45F1-8A9B-4B303705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732080-E796-402C-806F-613BCA3461E7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EAB73-29B6-4FA1-96D6-860E3E9F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363E9D-34F5-4BF6-BEA7-A91E2EAEAB3A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3D6BF5-255B-4281-B446-9FEDE202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F91023-80EC-454D-9A1F-5EE814593A45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AF14F8-6795-4625-A399-8D816D1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303640-A973-4660-B85D-950C31CDB920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388474-9986-4D5B-BFD5-0FCA6AD8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287088-1C3E-45CA-8B84-35617BBD1148}"/>
              </a:ext>
            </a:extLst>
          </p:cNvPr>
          <p:cNvSpPr/>
          <p:nvPr/>
        </p:nvSpPr>
        <p:spPr>
          <a:xfrm>
            <a:off x="11290852" y="6443033"/>
            <a:ext cx="808383" cy="34455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Office Theme</vt:lpstr>
      <vt:lpstr>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</dc:title>
  <dc:creator>Lucid Unity</dc:creator>
  <cp:lastModifiedBy>Lucid Unity</cp:lastModifiedBy>
  <cp:revision>3</cp:revision>
  <dcterms:created xsi:type="dcterms:W3CDTF">2018-12-17T16:33:00Z</dcterms:created>
  <dcterms:modified xsi:type="dcterms:W3CDTF">2018-12-17T16:43:19Z</dcterms:modified>
</cp:coreProperties>
</file>