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28B8-3EE3-4CB5-9EB5-ACDD278E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C608D-10D0-4F40-8E63-30AC29A11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0584-71AD-4F68-BAF0-08927EF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D8F2-0F0A-4E79-8878-EFDAE093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A35-D937-4213-AF5B-66B44EE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CBBF-F128-4F90-9618-10E5808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B8819-3675-4032-AEDB-1C04B2CA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BC5D-8F4C-496B-88D7-F7308288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35F5-BBE1-44DF-B3EB-B831EEB6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28A4-CF5E-4F5D-B7DC-61DDDFEC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9D89B-DBFF-4D4B-9F52-8BDB0205A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93584-0C27-4353-97FE-2DF01B76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1107-CE91-425C-8A35-9E22D4E3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4958-3DF5-4D10-92E0-5019769B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EB1-2865-4BA2-9742-4050BF75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BE3-32C4-46DC-829E-F958CBA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66D6-1369-4640-BDC6-8C5DFED5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7E1E-4815-4AB8-9E26-4337266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693E-AF28-4C90-BC91-126FD76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6E8C-C3F6-4EB1-9E87-98CB8DA4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838-73EC-4C55-8E2D-E4564EAF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8DB1-2377-49D4-9D41-694E41F3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0F66-9CED-404D-A628-1C99A402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6CC4-857B-460E-8EAE-CDCC61C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3959-6C40-455A-A28C-458D4DCA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E27D-F7A6-4A30-B244-F9A65F41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9A1A-8F79-4194-996E-C38F5CBB2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5748-7AC1-4116-94A6-01DE6F6F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9A45-A731-4866-990E-174B207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A81D-CE8A-4884-932C-3DA40E3E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277A9-CFFA-4751-A4A8-3706748E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3AE8-4672-4583-9CBF-DF9615D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F611-F285-4B6D-B08C-26D5B2BA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FB2B6-0DBB-4588-A418-4F76BD28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F61E1-BF8F-443F-8696-4E82CAF57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FD2C7-27A2-47D0-A242-1BD98357C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44D1A-AB2A-4C96-9259-73DE1A99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41D2B-D29A-413E-AE7B-B00CB499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F90F4-7081-4585-A8C2-911BBF78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C0A1-56D4-46BD-B922-F60A10DB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DBE9C-E387-44CB-BE5D-CF645949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B347-AB7A-451A-A45D-E882995C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51B8-70BB-470E-8562-517108D8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0FBA3-5402-442F-9768-AFC6CAFA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0D31-6E98-44A0-90E2-9491F026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E749B-B319-4BBC-B784-81F0627A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7F63-8CBC-4438-91A4-064DE971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E074-39E6-4A8D-8033-3867235A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426B7-5951-4563-923E-1926D5D57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C44B9-5736-4944-A9A1-959E6022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76347-8658-4CA9-B76D-960EF83D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3316-7CA6-4E9A-B27E-C76A4BC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8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EF3-D24B-4DFD-9E38-566E7F5B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2111B-8290-4E65-A288-28F723D1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08741-C678-437E-A637-EF0C9E91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05DF-C3D1-40B2-9613-2A0F345E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3FE5E-241F-4D56-A0BA-E6E63F72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22C0A-CEDF-42D4-BA37-D2D5B30E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22D57-401E-497A-A41D-51A29057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881EF-E726-4B12-B1B0-020C2ADB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E8B3-C6AB-4C48-A800-FB24E44D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CA11-0EFE-4F75-BC60-1C3859D3E27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8947-0CAA-4563-8351-337E38AA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4F1C-86BD-40F7-A06B-137F1B01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D7C6-79AE-43E1-96D8-3CE0A609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B0EA1-079D-419C-9D11-E4392B2B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5ECD6-A982-413B-A888-D5059141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59490-367A-4AD3-B577-7590984041A2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8475DC-4B5A-4EB4-ADE8-7CDF562B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3D4CD6-3E89-4BFC-B75B-489217E7C0A9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5D0892-3BC5-411F-87C7-83E108F5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73A2C8-B774-4FC0-AFE7-B23F2ABF7035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B0D3C-E10B-483F-977B-8A6FABF2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A62CAE-EFFC-484D-8E0B-58DFCF1F2A74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1E44C-5D2D-47E6-A1B2-AE4E8A10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48B7FE-B0F8-489E-B4DC-458995FAB35D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FFC79-FA86-4154-885D-99D51E41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92CB26-CD94-401A-98BC-33F7D4E18138}"/>
              </a:ext>
            </a:extLst>
          </p:cNvPr>
          <p:cNvSpPr/>
          <p:nvPr/>
        </p:nvSpPr>
        <p:spPr>
          <a:xfrm>
            <a:off x="11277600" y="6440557"/>
            <a:ext cx="808383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Access Modifiers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Lucid Unity</dc:creator>
  <cp:lastModifiedBy>Lucid Unity</cp:lastModifiedBy>
  <cp:revision>3</cp:revision>
  <dcterms:created xsi:type="dcterms:W3CDTF">2018-12-17T16:43:22Z</dcterms:created>
  <dcterms:modified xsi:type="dcterms:W3CDTF">2018-12-17T16:52:32Z</dcterms:modified>
</cp:coreProperties>
</file>