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ED78-4F26-49B5-842D-928C3874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A47AD-DF4F-4A2E-9E8C-A08B44AA5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01FB-6F74-416C-AD03-7E774687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8416-52EA-42A6-ACB1-3AF35485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EB63-90B5-4639-BE2E-8694A453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AFF7-0D17-4478-8E41-D476B9E2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A3FF-588C-4B15-BDB4-459AD025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6C0F-7B87-467F-A342-0E7A7337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FD47-0CF4-4E4D-ABD0-3D891A37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AA66-C1C5-45EB-B31A-94B33B6E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7859A-12C3-4F8C-973E-EB3D52BF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79574-BF54-4C89-A843-57E21BD9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CCB7B-703B-41A7-9122-67713ACF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C1B7-1B12-48BD-84B7-225DB0CB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4AF19-BECD-4730-8F92-D9D1C8CA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3B04-0612-48ED-8BE1-D955CFD2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2CA8-F070-4716-BB20-F021E052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DF0D-55A4-4454-AFA4-7591F540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3BE31-3203-440B-9989-69006CDC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A002-3D9D-4350-9281-3E0199F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9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0CC4-280F-45A3-BDEC-E6F8AFB2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200B1-E7FA-4B2A-8CBD-7D12AC86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3064-7977-4B6B-893A-F92D88ED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6230-74C6-49E4-9474-80C87109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8830-568D-4D21-9C9E-79DBA606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E40E-7A00-4268-BE2B-42AFE69C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7529-DDAD-4CC8-B694-64BC72138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F1925-8F53-4F03-91DA-7807A2FE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7E9F8-6C5A-4EFF-BDCE-07DBB893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4910-63C6-4B93-86AE-4F83B973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6D1E-4828-4B2D-8CA1-FE2AE8E6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0C40-65C7-40BC-82C9-5FBB7FFE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A3D17-2387-47F6-B306-EC7743D7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E2DF8-A897-495B-B905-E15CBE2BE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CCA55-EF74-40B0-8949-BB985E3D6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F50B6-30DB-4235-A6C0-C2613F30E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32401-C925-48A7-BDE4-89F5A8B0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E62F8-9876-43AA-90A1-4C45CDA4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00DE8-12AC-40DB-ABAF-C3932F48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5360-369A-4AC7-854B-F060F91D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85E85-D5C2-4326-AC9D-06E6BCCA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051B-7D1E-4960-8569-04BB7A95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55981-83B6-43FF-94ED-267A2222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B521C-447F-4CEE-B6CD-04AF56FD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FA738-6317-42C3-88E3-3B488D2D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38289-7CC7-474A-848E-3E1814AE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1D98-2C2D-43B9-BAFE-6478E9F6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29CE-73F0-404E-B083-B6A07EF5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1668-7CC3-4021-89C0-FD2B5338C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C0DF6-776E-4246-865F-02DF58BF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04691-72F8-4D0D-9ACB-F676525E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A1519-67B6-4749-A898-81DCE2F3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792B-8750-473F-AAF2-13D9FCAC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596E0-4A93-40A6-B88B-F5F81A518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771D9-B775-46B0-846D-50C8F0660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C860F-635B-4ECA-A7B3-1CB4C46D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B11B1-0D7D-476B-9C64-3FFE35C1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914A-E9B7-44C1-88A3-FD4AC151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663EE-B586-48E4-8413-4C82DCEA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DA6F-57F4-4A74-8460-B32A1F13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8D1A-78F2-4858-B285-D861B5856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D4738-A4D5-4E52-88D0-094B0CA9093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B691-62BF-421F-8D98-22CE934B3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0F6A-2A91-4543-9953-8B3E1C267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5052-74D6-431C-8476-1344EEDD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Access Modifiers in constructor Parameters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23104-7E26-4317-B6C7-F0071912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F7558B-0F46-4D58-A6F0-4F68A0EE7A40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88D84-9654-46D5-A945-12B59862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7FE2CE-BD44-4252-8334-1AE3042F6CE9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F54DC5-9DC9-43D5-870F-1E86B93D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E7F7CB-287B-4705-B74C-640CC6E9FAA6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54FE94-2F2B-455B-B70B-79DF280C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A57684-F6C7-42FE-ABE0-F82EB78D44F5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Access Modifiers in constructor Parameters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 in constructor Parameters</dc:title>
  <dc:creator>Lucid Unity</dc:creator>
  <cp:lastModifiedBy>Lucid Unity</cp:lastModifiedBy>
  <cp:revision>2</cp:revision>
  <dcterms:created xsi:type="dcterms:W3CDTF">2018-12-17T16:52:36Z</dcterms:created>
  <dcterms:modified xsi:type="dcterms:W3CDTF">2018-12-17T16:57:13Z</dcterms:modified>
</cp:coreProperties>
</file>