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1FA7-D8A6-4632-B01A-FA521B919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5896C-1E0B-4A6D-A5CF-A7E04AA9B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9786-6946-4267-9DAF-E42B0AA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E5CB-A3F0-4583-8987-23A93492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D071-82E6-4960-AC37-67128418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1A2E-B9BA-4617-958C-ED755179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C6916-B520-4ACD-9107-64CA32C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C638-C39C-4D9A-B49B-1238726B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02D1-A1B0-45F4-BE1A-081065EF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2189-50CB-4C9F-A384-4B565A0E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94153-E178-4A0D-9D2B-C6226356B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FF24D-9DCB-43E3-8D44-76A0DD4A6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65E1-008A-49CD-BBF1-DB63DB98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EA15-0B37-4937-BD66-CE92BCAA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C61D-75AD-43C6-97E1-5254E443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2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EBCA-36E0-4F68-9A92-D220B339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1B17-256F-4BCB-AA9B-73A1FCF2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C142-6842-46B4-A8C1-58662BCA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FC03-5FB4-4A06-8400-3C6C39E1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A997-93EE-4C10-B0CB-A5FB6F5C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CCB1-E135-462C-94B5-85080AA5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B57B-97D3-4C2D-9745-720D2975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A6B22-BD06-43A1-A1FC-AC738B73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B5A10-6B32-4A5E-A11B-E6E23770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DF03D-97F4-4873-AFB9-23589388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3C6A-9D7D-4D72-BBA5-5FBC4750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765F-9E8E-4C4B-AC5C-301F6776A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C8BF-BCB2-4497-B2FE-7C4B43042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C677-5CE9-4F43-A4D9-E77CDD35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8DAF8-08B4-46A4-A740-ECE7358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F2317-3C1A-4B3F-BDD5-140AC37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8B76-DAE5-4740-974F-6F9D862B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01A16-79CE-4963-8004-B115FCD1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2A699-2AFB-48DE-9C14-7A381712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5531D-AB25-4846-ABF6-1325CDAD3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2D13E-F7E3-4909-9D3F-A938E458E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25CA1-09C0-49EC-8CE5-41A8B145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663EA-A9CC-4758-B0F2-94CDCF25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A9B50-8666-4967-B576-720EEBCD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3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DA28-96CA-420B-A2FF-D72D52F1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F6825-7A14-4D65-A8E7-08CDD1AD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71C7B-E71D-46D0-8117-B1CA03F2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CE63C-CE90-4C9B-B02F-DB33E33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8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987C2-E63D-4D89-9ACA-5D9BDA39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DA594-AADF-4B90-A6DE-A910181B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2A37-9EC4-4772-A940-0D5827E3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FA83-B82F-498A-95C9-81B54A36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CE2C-FAC2-45EB-882A-8F1C4963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774C3-0580-4803-A612-1699B8B5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F1562-8C3E-48F4-AC8C-3C16BA7C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03982-38D7-4031-93C5-0875BEBA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7A27C-17E9-41FE-8ED3-1ED7DD4B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9DAD-2B41-4672-A9F2-B785FED3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C7B63-B538-46BA-86C4-C4133916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64CD3-7FFB-4E0E-8777-31579EE90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E645-AC27-4353-B4F6-103CBFCC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D571-CD67-421C-BF7D-234D0686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9305-A4FA-441B-B96E-73D6207C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407F1-B269-4506-BC5F-EAFA23FF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E0BBB-27C9-4ABE-A6CA-462AA184D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FD1B-0922-4E63-9FF5-E819A2513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D47D-DBED-47A4-8510-6D63F88040A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3116-22B4-4B85-8ECC-CDE6677DB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1902-BEB7-4CFC-87E7-A45866323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9DD0-CD5E-4072-ABD3-6CCFC2FB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E932D9-3A41-443A-A617-5557923A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D7ED1A-8231-47DC-863C-99EC1614E7B3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DCD05-68ED-48E0-9411-B15E8CE6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B6B048-AC06-4ED4-8797-82D3C0D1859A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597AA-D9E2-4436-88AA-6DE71F6E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C56378-2067-48EB-8C2E-5EC68634DCAA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34919B-799C-483D-9162-1FB70FDF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71B12D-D4FF-42BF-BA89-5D9D87D32916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80C4CB-7C5D-4801-AC23-ACA41DC7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B94196-BED1-4BF9-978E-29D3A4984F4A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2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1CC526-87B8-428A-9B3B-89FF9420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DF9507-8932-4F73-9844-68B9B4BA4DE1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3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EF678-A4F0-4EDE-985F-E0923089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E6D210-04A6-4AE4-94A1-63D153F36974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757622-2479-44F1-AA67-5F93CE89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7617F3-2FFA-4276-A83A-D0CBAAEAF6FF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6F105C-1340-40B2-B5AB-75E099F8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12B647-6404-41D4-BFF4-71BF4AD789B9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C9E641-4120-4673-B4D1-3BBD153C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F866B0-FA1E-4732-AB38-4103AD6D794D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7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</dc:title>
  <dc:creator>Lucid Unity</dc:creator>
  <cp:lastModifiedBy>Lucid Unity</cp:lastModifiedBy>
  <cp:revision>2</cp:revision>
  <dcterms:created xsi:type="dcterms:W3CDTF">2018-12-17T16:59:55Z</dcterms:created>
  <dcterms:modified xsi:type="dcterms:W3CDTF">2018-12-17T17:09:59Z</dcterms:modified>
</cp:coreProperties>
</file>