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F0951-7A1B-4905-80BE-DFFA28317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49B13-EDA0-45C4-895F-BA44F0F84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D0256-64AB-45B0-8FEE-D256D786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8655-DA9D-4562-8B7C-7B933D27C19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01BCA-5452-417F-8694-9797ECAD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5439E-4CE8-4B2B-A311-7B22BF83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D3FC-619F-46D7-9A12-0F4BC50A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2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4EF0-51E2-40B4-903C-0993850C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EE353-E59D-41CC-9164-0DE4BEC9F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A331A-7D82-40E2-BE4A-15E25020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8655-DA9D-4562-8B7C-7B933D27C19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5E7B8-578D-4C7D-AC25-5C294D71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D0424-0B87-4F03-BA48-B5C7F32A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D3FC-619F-46D7-9A12-0F4BC50A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2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A0BE7-0DAF-476F-A091-7369CD45F7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7B1E5-28C7-4D0E-8576-45E1273D6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8E6CB-49ED-4AC4-8DD0-FF3E1C3F6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8655-DA9D-4562-8B7C-7B933D27C19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51FB1-11AC-40EA-8825-9165791B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B788D-AC22-458B-A271-4F3D889C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D3FC-619F-46D7-9A12-0F4BC50A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0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2BC1-F170-41AE-890D-469D55AC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9A042-54E1-4CD6-9C8E-3B63F5DC5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6325E-669E-4AB6-A89A-4DDF3A65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8655-DA9D-4562-8B7C-7B933D27C19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AD4F5-2B25-4B76-8081-B12757E46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DFEE1-E2F7-41C9-9CAC-BB430DA0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D3FC-619F-46D7-9A12-0F4BC50A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6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12ABB-6D6C-42A7-8A35-DB4661C40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447E8-F8D8-4067-AB78-681129AAD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F701B-2549-40CC-A52E-CFA05528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8655-DA9D-4562-8B7C-7B933D27C19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6B697-954E-490F-A4DA-81210404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FBE9D-9196-4606-ADD6-335FA43A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D3FC-619F-46D7-9A12-0F4BC50A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9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46598-36FF-4200-9152-0FF1502FA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B2350-1277-418D-BE74-91885DFED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0E2E1-D623-48B8-BFBD-D618A719F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6BF3E-2387-426A-A370-D8DDE4ABC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8655-DA9D-4562-8B7C-7B933D27C19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2D83E-3158-4D5F-A2C7-8E320D6D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FA431-AC67-446A-8A2B-C477D6E3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D3FC-619F-46D7-9A12-0F4BC50A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2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C712-B630-41F1-B12A-0E51223ED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B3337-255D-4FAB-A69A-1B307E08D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92791-0991-4715-BBFA-581B50557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D9C2F-3B95-4990-B6F1-FC2D5319B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A90569-E521-48C1-BE89-730230643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43A9FA-F2F0-45ED-8A3C-EECF39E9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8655-DA9D-4562-8B7C-7B933D27C19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7E7195-24AA-4C22-9ECC-79F57EC9A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CCF197-697E-49A0-8807-8B0B7B22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D3FC-619F-46D7-9A12-0F4BC50A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8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293BB-215F-49EB-BC92-7EB7227B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02D4BA-035B-49F8-921F-2A2F60E3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8655-DA9D-4562-8B7C-7B933D27C19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EF492-5AEB-4401-A01A-F3642478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64628-FB31-4EDA-B452-2661186B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D3FC-619F-46D7-9A12-0F4BC50A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1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8BDB12-5CF3-49C0-B378-24B30F1C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8655-DA9D-4562-8B7C-7B933D27C19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C529E-048E-4D85-B4C4-72B31DCB0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E27BF-AB9D-412F-AC87-50405D04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D3FC-619F-46D7-9A12-0F4BC50A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0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8FE79-EDEA-4285-B3A6-23C15236C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E5893-088E-4040-81FC-A5A50BBF1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A5CE3-064D-4BE3-879D-74D987EF4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9DD16-BC94-4BFB-B82D-7446D34D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8655-DA9D-4562-8B7C-7B933D27C19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ACF82-92F9-4A1F-95F7-52A3CBEB5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93355-DE9A-447A-A7ED-28156452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D3FC-619F-46D7-9A12-0F4BC50A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0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145A4-71DC-4DD6-BB3F-0BADEBFE6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B52383-00B2-4031-87FD-9F95EB692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98964-E771-4FCE-A979-B2A300A2D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75F37-9F9F-42C4-8315-77E3ED70F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8655-DA9D-4562-8B7C-7B933D27C19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DDEF1-1779-4A01-80D2-1C4F3EAC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D7D36-6818-424C-9782-F08474AF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D3FC-619F-46D7-9A12-0F4BC50A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9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D283E-0204-46F9-B795-10C43CF74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3BE78-B20E-4A32-ABA7-E81D3EFE9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D1F83-62EE-4471-A0A8-81DBE84C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C8655-DA9D-4562-8B7C-7B933D27C19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51F7A-CD28-4E45-824D-B31D2B38D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C2537-088A-4FB0-AE93-A13145DAE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3D3FC-619F-46D7-9A12-0F4BC50A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5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DD0330"/>
                </a:solidFill>
              </a:rPr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C59876-11B8-4C46-AD32-B7B6C46FD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6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563A00-5226-449D-92C3-D32D17A72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9820770-F616-48FF-B90F-59BBEE700CB0}"/>
              </a:ext>
            </a:extLst>
          </p:cNvPr>
          <p:cNvSpPr/>
          <p:nvPr/>
        </p:nvSpPr>
        <p:spPr>
          <a:xfrm>
            <a:off x="11277600" y="6440557"/>
            <a:ext cx="808383" cy="31805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1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6C29A0-1534-4275-8AEB-15C356506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7B46EDD-5C69-439C-B3CC-534DBE36C124}"/>
              </a:ext>
            </a:extLst>
          </p:cNvPr>
          <p:cNvSpPr/>
          <p:nvPr/>
        </p:nvSpPr>
        <p:spPr>
          <a:xfrm>
            <a:off x="11277600" y="6440557"/>
            <a:ext cx="808383" cy="31805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1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B0048C-2472-4394-A41C-EDD945947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502C688-CB14-44DC-8827-9C750924DEEE}"/>
              </a:ext>
            </a:extLst>
          </p:cNvPr>
          <p:cNvSpPr/>
          <p:nvPr/>
        </p:nvSpPr>
        <p:spPr>
          <a:xfrm>
            <a:off x="11277600" y="6440557"/>
            <a:ext cx="808383" cy="31805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32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2055DE-EB29-4C17-8944-CBEC186E7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ED692C-6A82-4FE2-9A4C-DE23E9F4067A}"/>
              </a:ext>
            </a:extLst>
          </p:cNvPr>
          <p:cNvSpPr/>
          <p:nvPr/>
        </p:nvSpPr>
        <p:spPr>
          <a:xfrm>
            <a:off x="11277600" y="6440557"/>
            <a:ext cx="808383" cy="31805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4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B44D11-13AA-4057-8E83-31C354FE3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A23570-FB45-47A8-B044-4CDC9A67C3AC}"/>
              </a:ext>
            </a:extLst>
          </p:cNvPr>
          <p:cNvSpPr/>
          <p:nvPr/>
        </p:nvSpPr>
        <p:spPr>
          <a:xfrm>
            <a:off x="11277600" y="6440557"/>
            <a:ext cx="808383" cy="31805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1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FC7552-2579-4F14-8E80-85663D66A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67E846-F3B6-403E-B2A2-34AB49A833A6}"/>
              </a:ext>
            </a:extLst>
          </p:cNvPr>
          <p:cNvSpPr/>
          <p:nvPr/>
        </p:nvSpPr>
        <p:spPr>
          <a:xfrm>
            <a:off x="11277600" y="6440557"/>
            <a:ext cx="808383" cy="31805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28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A13628-F8F5-4774-B419-707B8CE8A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2C22A6-6C6B-4606-AB1B-836D63B43CFA}"/>
              </a:ext>
            </a:extLst>
          </p:cNvPr>
          <p:cNvSpPr/>
          <p:nvPr/>
        </p:nvSpPr>
        <p:spPr>
          <a:xfrm>
            <a:off x="11277600" y="6440557"/>
            <a:ext cx="808383" cy="31805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06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C69F24-44FA-46B2-A35F-D61160D25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30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Modules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Modules</dc:title>
  <dc:creator>Lucid Unity</dc:creator>
  <cp:lastModifiedBy>Lucid Unity</cp:lastModifiedBy>
  <cp:revision>4</cp:revision>
  <dcterms:created xsi:type="dcterms:W3CDTF">2018-12-17T17:10:28Z</dcterms:created>
  <dcterms:modified xsi:type="dcterms:W3CDTF">2018-12-17T17:20:01Z</dcterms:modified>
</cp:coreProperties>
</file>