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B0C2"/>
    <a:srgbClr val="DD0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79B0-EC6E-4687-9347-ECFD45F9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DBE4-AB31-4207-95C4-5844268D7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A6F56-23D6-4F9F-BCE0-9A08E7A8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2A03-7FBF-4B68-A8D1-C0E2B32E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28EA-6EBC-4971-A4F5-33EE2F05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EAA9-0EC0-47C9-988E-C11A4835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99804-C2CF-4222-86A7-04B6195F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58579-265C-402E-8ABE-A4867A38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78D2B-A703-48A9-9A37-2758CF5C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C37C-32F6-48B8-A720-7C4E6D55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4119F1-B836-483F-8D8C-5F0C09FEC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2621F-F5D4-4E4C-8BBC-F54E404DF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D3A7-63BE-474A-A282-5874D65B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3ACB4-DDE8-4D7C-8BBA-65BC89EA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9F6D-DF8B-4A34-9C3B-CDCFE19C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D9B3-E853-4751-B6FA-71F3BD22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B9D0-66CD-4976-940F-42D7109C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EF6F-31C1-4094-A389-D17EE68C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BA999-ECCA-429A-9247-74E0E799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7852-FCF1-47E4-9010-6DACF893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9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8E6E-9EFD-4E61-B945-2C181DF2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7677C-F074-49DC-A2D0-64DD7BE48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8A02-6A60-495E-A7C5-DF3DDCB3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5567-6637-4750-B269-87E55C7E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A18C-5292-4FC8-ABD2-EBBD5C55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40F6-13F3-42E9-B092-294D8316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E3E4-ECBC-47AE-9E39-565881222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8D9B0-BDBB-430D-9826-274DC018C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F374-BB24-40D8-8797-FC253B94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44951-5495-435F-BD12-41E4F226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B6B34-7514-4C8E-96F9-0E4C74C7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0FD7-31FB-4D70-BFAE-ACCB15A2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7E308-E2B2-420B-9808-33E7E670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D5EC1-20F1-4DD4-9A75-8958C0D1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CE72C-D237-4EEA-810E-E156823ED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83BFC-F1EC-418C-8553-2094BAD4D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C07CC-9F91-4930-9430-0D86B464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6DEA4-FAEA-42B6-B6C2-64640654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B9AAF-9909-42B8-899E-B5B0824E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801-E409-4689-94C6-84419CDA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62B8A-E854-4DB7-A64F-F0302424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C8FC2-C24D-423D-AC61-807312F9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2CD87-2341-49F8-B5C8-5D4F7464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416BD-DA13-463E-8090-DBF9F5CF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44634-9CF0-455A-B421-A7BDEF99A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79E15-FF76-48ED-A696-00D06965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92A3-FAF7-4D39-A946-C8A11450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DB34-D2D8-414A-9A11-8FB76F62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7AB9F-44CF-4D2F-84DD-F2B17FF7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99E18-77FD-459C-89C8-1E4FF42C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73CB-A63B-4A61-B73E-7FA879E0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ACB90-CA57-432C-A751-590FDC4F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8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70D-3C69-4B50-9639-B24BE976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D3BBA-EF9D-4658-984F-4F89868B0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5AACF-F2CE-44AE-9271-8F8FF2B1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79B9-4BCC-4858-8B50-6EDA605F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8630E-BB13-454E-8A54-20DBED7B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129A-2EDC-4CDD-980C-529D53B1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86FD7-DA96-4DF8-8C94-E860AB08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F17F0-1A20-4D50-BECB-713D0282D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5853-B567-425F-A977-AAEB7D279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D716-FD8C-416D-BFE7-2A50A543654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5720B-DECB-48D1-B29A-29E3EC8EE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4132-E0C6-4793-9FA1-23053F6ED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F8E2F-C46E-4C87-81C8-DD900483E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Architecture of Angular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7BFA7D-261E-4A86-812A-DDBCEE4E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D17632-AF27-46D9-B072-AD7F70B4BBBA}"/>
              </a:ext>
            </a:extLst>
          </p:cNvPr>
          <p:cNvSpPr/>
          <p:nvPr/>
        </p:nvSpPr>
        <p:spPr>
          <a:xfrm>
            <a:off x="11330609" y="6467061"/>
            <a:ext cx="768626" cy="2915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A88DBD-0927-4975-A5F3-8C5ECA58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046BB7-462B-4D75-95A6-FDC61572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0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D7E73-470C-40BA-9F34-AE021661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1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A2AE2E-B8CA-4FEE-8BDC-9A70F419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8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C4200-4641-4EA7-81D2-A5A310F38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3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BCD0DF-1FC7-43D3-91B4-4FD59C84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7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20008C-3B38-41E0-AE9D-50652C0F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D0146C-D452-4100-B49C-B890AF6D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790558-1EB3-44D5-B6FA-C6E0DCDC200D}"/>
              </a:ext>
            </a:extLst>
          </p:cNvPr>
          <p:cNvSpPr/>
          <p:nvPr/>
        </p:nvSpPr>
        <p:spPr>
          <a:xfrm>
            <a:off x="11158330" y="6347791"/>
            <a:ext cx="940905" cy="410818"/>
          </a:xfrm>
          <a:prstGeom prst="rect">
            <a:avLst/>
          </a:prstGeom>
          <a:solidFill>
            <a:srgbClr val="39B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0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21BE5B-F945-4ED5-A26D-E8F726FA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3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FA5B9-D8DF-4DBB-80B8-9786C689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8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Architecture of Angular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Angular</dc:title>
  <dc:creator>Lucid Unity</dc:creator>
  <cp:lastModifiedBy>Lucid Unity</cp:lastModifiedBy>
  <cp:revision>2</cp:revision>
  <dcterms:created xsi:type="dcterms:W3CDTF">2018-12-16T19:59:25Z</dcterms:created>
  <dcterms:modified xsi:type="dcterms:W3CDTF">2018-12-16T20:11:44Z</dcterms:modified>
</cp:coreProperties>
</file>