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4B7A-BD9E-48A7-9228-FE2A4AC09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5CC8C-F071-4374-8152-D9B63DAF8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B6F71-BF92-4704-8FBC-C66DA3B1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4E7A-23E7-43B6-9DC1-2393A01CA1D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155F7-B48A-4194-80D0-F74B9105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8432F-B9C9-43CA-A3FB-32639BB8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B9E9-16A4-47D1-9B19-53A8BE30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17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9C9B-DF3D-4F74-901F-97856F15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ACE57-E996-4A3D-9E50-734E0F148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AD979-ADDE-4AFF-BD77-666FD951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4E7A-23E7-43B6-9DC1-2393A01CA1D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8E257-AF62-433D-AB8D-D9237B47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0FBC3-F5A3-409E-B28F-0014BF4E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B9E9-16A4-47D1-9B19-53A8BE30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0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14714F-5C3C-443C-AAD8-28C8C5ACA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73954-DEEA-4453-9F26-A673FBF35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51658-8DCF-4A83-AA3B-48D5C79A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4E7A-23E7-43B6-9DC1-2393A01CA1D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0F21A-730C-4E9B-A5C0-D73D1F709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99E7E-F920-42D2-955A-895F13EE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B9E9-16A4-47D1-9B19-53A8BE30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2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5548-600A-4D9D-838D-E30E361D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B773F-DC64-4293-AF32-24DE3B871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AC8E6-8E85-49D0-AD3F-6E2559A7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4E7A-23E7-43B6-9DC1-2393A01CA1D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DEB8C-8D6C-44D6-9696-B5F3F7AD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94A67-22E1-4A69-A45C-4B8B65ED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B9E9-16A4-47D1-9B19-53A8BE30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82DB3-36FD-4B00-82D0-E45716CCB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FAD97-F5BC-46FB-A877-0CF4B2E7C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840E7-6937-4F75-AFD7-09F27C50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4E7A-23E7-43B6-9DC1-2393A01CA1D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49959-79C4-4AA2-B0E0-FC84B19A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73423-9A70-46A0-BE2D-95EF0485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B9E9-16A4-47D1-9B19-53A8BE30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7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CEFA-C185-44C6-969F-3DED910C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046F8-9F3A-430D-AF09-8D611AC67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DB4CD-2A14-4368-B8B3-9D52BA53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9B4FE-92EF-424A-910C-9F4810DD4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4E7A-23E7-43B6-9DC1-2393A01CA1D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106FB-EA8A-4EF1-B43D-580D21687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2734C-67AE-4E42-891B-E1757A37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B9E9-16A4-47D1-9B19-53A8BE30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5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2CB3-D568-45AA-BFC9-9E52F915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A59AC-34FF-4E0D-BA16-7647F2496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74696-CE3B-4B81-9299-AD2F2F9F8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06BB8B-E5A3-4C19-87F3-022BED14F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9BD1E-37E8-4897-8FCE-543720506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CF8500-CD3A-4B1A-8296-07124CBAE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4E7A-23E7-43B6-9DC1-2393A01CA1D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669E77-3384-4A49-91B0-24214C9EB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D09D6-D38B-43B4-BBDF-C21AFFE3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B9E9-16A4-47D1-9B19-53A8BE30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3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0D34-8F14-4CF2-96E8-7E38F9F83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46CD84-4B4B-4BBF-BF81-27E1AEFD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4E7A-23E7-43B6-9DC1-2393A01CA1D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84BF7C-5289-488E-AD97-49061434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349F8-3518-4DC4-9784-58DE6C397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B9E9-16A4-47D1-9B19-53A8BE30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7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7996C3-4720-47A6-93FA-B19B3F36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4E7A-23E7-43B6-9DC1-2393A01CA1D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D41CD-55DE-4EC3-8961-89DB07CE3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1CB06-16D0-487B-8805-C41029CD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B9E9-16A4-47D1-9B19-53A8BE30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8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DE81-38BF-4D3E-B18F-ADAF09FE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CB560-7216-4D46-9EF6-D23B5670E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A195D-B1E3-4F6F-BA8E-DC82AC80E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B8380-63D7-4D56-BBD6-446F3F3D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4E7A-23E7-43B6-9DC1-2393A01CA1D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42C36-9596-4743-931F-FE06607D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163FA-BE74-4A6F-BC47-3FDE16A5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B9E9-16A4-47D1-9B19-53A8BE30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1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3A33E-E7FF-412E-8D2F-55ECAFE54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B261C5-F8F9-4C37-B64F-516B7CFC4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38D46-4F43-4D7B-A393-238C37545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77CD5-A3B3-4614-9313-1409EFCE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4E7A-23E7-43B6-9DC1-2393A01CA1D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375F4-B8A0-494D-814A-066CF57F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DF299-5FDD-4324-94AA-A8D768FF0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B9E9-16A4-47D1-9B19-53A8BE30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0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61B22-43C1-4DC5-BA04-CAF27BD0C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DCEF2-BEAA-4697-95CB-1F8FC2E8C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D63EF-FC74-4CF3-9011-1961B7675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84E7A-23E7-43B6-9DC1-2393A01CA1D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F61DE-FF01-46F7-8369-963DCF213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20C7E-9C81-41AC-864B-2DDA88637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4B9E9-16A4-47D1-9B19-53A8BE30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8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DD0330"/>
                </a:solidFill>
              </a:rPr>
              <a:t>Angular Fundamentals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E64442-35C9-4FBC-B1F1-24FD88DA0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46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Angular Fundamentals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Fundamentals</dc:title>
  <dc:creator>Lucid Unity</dc:creator>
  <cp:lastModifiedBy>Lucid Unity</cp:lastModifiedBy>
  <cp:revision>2</cp:revision>
  <dcterms:created xsi:type="dcterms:W3CDTF">2018-12-17T17:22:06Z</dcterms:created>
  <dcterms:modified xsi:type="dcterms:W3CDTF">2018-12-17T17:23:12Z</dcterms:modified>
</cp:coreProperties>
</file>