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A501-6D0D-4A45-B95D-06CE872E8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19D8A-C470-477E-A1C7-57F88210D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0E7C7-AEDC-46DE-BE4A-FA524F77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BBF7-2C26-4082-969E-057790791CD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F4235-37C4-4E72-9F0A-6B286C3D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AFD71-05AF-4BC6-851A-271F62DB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786-5B04-4FB2-91E0-E9A827A1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7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D86C-A32D-4689-916F-888FA31E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36B2E-0265-4897-9BDC-64598D84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C2057-806A-472A-A04E-BE169285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BBF7-2C26-4082-969E-057790791CD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58C3-46E5-42B1-A460-06018CEF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FCF38-DB34-4040-AF7A-F5653E10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786-5B04-4FB2-91E0-E9A827A1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4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C05EB-AA81-4805-84B2-D8C78045B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ED82B-E1B7-430F-AF33-9D8352A24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8E31-B55E-4682-95A4-A941B2C6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BBF7-2C26-4082-969E-057790791CD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8707-84F8-43F4-ACCD-26805A25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4C81D-F659-486E-BDE1-F1D60AB4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786-5B04-4FB2-91E0-E9A827A1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F5EE-CDBD-488B-AE59-4777DDD1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05BC-0B79-49A6-89DC-6FC745C7B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20D1-B84A-4D38-87B9-486F4964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BBF7-2C26-4082-969E-057790791CD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F30E1-8FE5-4D45-952C-26D70BFE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2AF6-0263-4192-A2E3-DF6AD45B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786-5B04-4FB2-91E0-E9A827A1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27D-C58C-497F-AE02-DE98B8E5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B50DB-C72C-4CC1-A088-390FD189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639C-4545-42ED-B6FE-5F51DC70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BBF7-2C26-4082-969E-057790791CD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1C1E-403F-4C5A-BF41-A0C75228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E2A35-6403-4445-BAA9-84DDA766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786-5B04-4FB2-91E0-E9A827A1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FA71-CE60-407D-85C1-AA897724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13EE-CAB9-458A-B816-444FAFDC0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607DA-C5C7-481E-99AF-35224076C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66E31-2651-476D-9C90-2E812267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BBF7-2C26-4082-969E-057790791CD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22CF-FD65-402E-BE97-9EF7F7D5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3852C-41B5-4E2B-8F9A-C7D63BC7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786-5B04-4FB2-91E0-E9A827A1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3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E182-4A33-45AF-81C9-7E4C017D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53924-F5A2-492B-B4A8-22BF951A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9E3CA-BF35-42FB-9D9A-CDB75407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6BBD8-0417-4FD7-AA16-9E867AFBE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58AAF-00F8-430F-ABB3-03AF0EDAF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96EA5-C0E9-44E5-883A-5E73ABF3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BBF7-2C26-4082-969E-057790791CD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585D5-0A66-4260-B479-C76A7F59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94196-A0A4-4D50-8F18-47EBFEEF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786-5B04-4FB2-91E0-E9A827A1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186F-73E2-4B25-85B3-EC31D3BC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E744F-47F8-49A9-AD73-25A9E7DF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BBF7-2C26-4082-969E-057790791CD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96143-5AE4-4967-91A4-9DDB646B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CA402-3F93-490A-90D4-FD1F213F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786-5B04-4FB2-91E0-E9A827A1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328D9-8575-4976-9A6D-27CB703D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BBF7-2C26-4082-969E-057790791CD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FB6D2-B20E-438F-BCDE-4EC7DF46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660BC-26B8-4350-A119-74AB1ABD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786-5B04-4FB2-91E0-E9A827A1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9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6BE6-5A97-414C-9FAB-7AF28EEE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249D-06B3-4CC4-B736-E9494188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C7EDF-2DEB-4DF2-BBCD-B1F4D4E1B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73AC6-7E41-4B51-A59D-CEE3D350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BBF7-2C26-4082-969E-057790791CD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55B80-50FA-463B-B4AC-C8D6491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D8E2-B150-494C-B4CC-DECB357B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786-5B04-4FB2-91E0-E9A827A1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DEAC-29E2-4B87-BBBB-D9A17962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9296F-B24C-42D8-AB37-7BEBEFF93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BF1AF-1CE9-451F-A120-333C36460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8EA06-9244-4920-B39E-613D4C8C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BBF7-2C26-4082-969E-057790791CD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B1A38-6119-4D83-BC74-BE2C93BC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2E2B-4D3D-46B8-9946-D6111177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786-5B04-4FB2-91E0-E9A827A1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6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90754-9B6E-4E95-BC3E-3E965CE1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D9545-8A79-408E-AA9D-E326ED33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EF969-3CD9-430D-B684-E8D637F95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BBF7-2C26-4082-969E-057790791CD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595F3-4650-4F26-9DEC-EF53F8CCC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969F-F27F-4F6D-894A-945C7396A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E786-5B04-4FB2-91E0-E9A827A1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2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Building Blocks of Angular Apps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D01F8-1CB4-41A3-A8BD-639FC6BE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7969F1-9A2C-496F-86A9-400511F3D295}"/>
              </a:ext>
            </a:extLst>
          </p:cNvPr>
          <p:cNvSpPr txBox="1"/>
          <p:nvPr/>
        </p:nvSpPr>
        <p:spPr>
          <a:xfrm>
            <a:off x="2845751" y="1802295"/>
            <a:ext cx="650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Every Angular application has at least one component </a:t>
            </a:r>
          </a:p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call App Component or Root Component</a:t>
            </a:r>
          </a:p>
        </p:txBody>
      </p:sp>
    </p:spTree>
    <p:extLst>
      <p:ext uri="{BB962C8B-B14F-4D97-AF65-F5344CB8AC3E}">
        <p14:creationId xmlns:p14="http://schemas.microsoft.com/office/powerpoint/2010/main" val="356121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0D04AA-509A-4485-ADD2-879F2D15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A28FFD-D9C3-490C-BB27-EEF907A31746}"/>
              </a:ext>
            </a:extLst>
          </p:cNvPr>
          <p:cNvSpPr txBox="1"/>
          <p:nvPr/>
        </p:nvSpPr>
        <p:spPr>
          <a:xfrm>
            <a:off x="1954121" y="149749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Tree of components</a:t>
            </a:r>
          </a:p>
        </p:txBody>
      </p:sp>
    </p:spTree>
    <p:extLst>
      <p:ext uri="{BB962C8B-B14F-4D97-AF65-F5344CB8AC3E}">
        <p14:creationId xmlns:p14="http://schemas.microsoft.com/office/powerpoint/2010/main" val="103109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F2E530-E91A-4510-ABEC-2ECF0C03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8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CAB77C-D62E-4972-8482-28E8DCB67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5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85C768-3DB4-4E57-9BAD-8B87C6C7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590512-CECC-4EB0-AEA9-29C5A6956AF6}"/>
              </a:ext>
            </a:extLst>
          </p:cNvPr>
          <p:cNvSpPr/>
          <p:nvPr/>
        </p:nvSpPr>
        <p:spPr>
          <a:xfrm>
            <a:off x="11330609" y="6414052"/>
            <a:ext cx="768626" cy="344557"/>
          </a:xfrm>
          <a:prstGeom prst="rect">
            <a:avLst/>
          </a:prstGeom>
          <a:solidFill>
            <a:srgbClr val="39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2B47-E364-4AFD-80F3-A6D732FBBB04}"/>
              </a:ext>
            </a:extLst>
          </p:cNvPr>
          <p:cNvSpPr txBox="1"/>
          <p:nvPr/>
        </p:nvSpPr>
        <p:spPr>
          <a:xfrm>
            <a:off x="2246228" y="4147930"/>
            <a:ext cx="769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module is a container with group of related components.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1B310-7582-4E20-88AF-74D62678A33B}"/>
              </a:ext>
            </a:extLst>
          </p:cNvPr>
          <p:cNvSpPr txBox="1"/>
          <p:nvPr/>
        </p:nvSpPr>
        <p:spPr>
          <a:xfrm>
            <a:off x="3083797" y="4863547"/>
            <a:ext cx="6024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Every Angular application has at least one module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 App Module</a:t>
            </a:r>
          </a:p>
        </p:txBody>
      </p:sp>
    </p:spTree>
    <p:extLst>
      <p:ext uri="{BB962C8B-B14F-4D97-AF65-F5344CB8AC3E}">
        <p14:creationId xmlns:p14="http://schemas.microsoft.com/office/powerpoint/2010/main" val="164531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4A11BB-397A-47D4-A090-6B2B3AA99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1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85BF5E-E641-4A89-BBA7-C71FFC34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17E60E-60AF-4BD9-A191-8555CB470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4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4CB039-B681-405C-8132-FC956D532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0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FCC8C-3AB2-46D5-85F1-C942953B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8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B35908-F103-4DBA-8272-3AE72476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3940BB-1299-4B76-A1DD-A0EF832C8768}"/>
              </a:ext>
            </a:extLst>
          </p:cNvPr>
          <p:cNvSpPr/>
          <p:nvPr/>
        </p:nvSpPr>
        <p:spPr>
          <a:xfrm>
            <a:off x="11290852" y="6400800"/>
            <a:ext cx="795131" cy="357809"/>
          </a:xfrm>
          <a:prstGeom prst="rect">
            <a:avLst/>
          </a:prstGeom>
          <a:solidFill>
            <a:srgbClr val="39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DFF02D-E819-4135-AEB1-A5E0ECE1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3896AC-11AA-48E8-8EAD-23018851253C}"/>
              </a:ext>
            </a:extLst>
          </p:cNvPr>
          <p:cNvSpPr txBox="1"/>
          <p:nvPr/>
        </p:nvSpPr>
        <p:spPr>
          <a:xfrm>
            <a:off x="2358438" y="4797287"/>
            <a:ext cx="747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Encapsulate the Data, the HTML Markup and the Logic for a view</a:t>
            </a:r>
          </a:p>
        </p:txBody>
      </p:sp>
    </p:spTree>
    <p:extLst>
      <p:ext uri="{BB962C8B-B14F-4D97-AF65-F5344CB8AC3E}">
        <p14:creationId xmlns:p14="http://schemas.microsoft.com/office/powerpoint/2010/main" val="61112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33F40F-09E6-4C72-B5F3-EAC547178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46FD2A-C39F-49C6-BBC0-669185E4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0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7DBDCA-72AF-42EF-951F-2D4BC9B5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1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420EE4-0D71-41B9-A4F8-F046B57A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1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24E6D4-4013-4B55-A1B3-1F13A1D7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97177C-36A0-46E9-A7DD-990E6FEE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BF6E21-FD31-4857-9146-302503D4D35A}"/>
              </a:ext>
            </a:extLst>
          </p:cNvPr>
          <p:cNvSpPr txBox="1"/>
          <p:nvPr/>
        </p:nvSpPr>
        <p:spPr>
          <a:xfrm>
            <a:off x="9498314" y="1895061"/>
            <a:ext cx="273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Each Course component</a:t>
            </a:r>
          </a:p>
          <a:p>
            <a:pPr algn="ctr"/>
            <a:r>
              <a:rPr lang="en-US" dirty="0"/>
              <a:t>includes Rating component</a:t>
            </a:r>
          </a:p>
        </p:txBody>
      </p:sp>
    </p:spTree>
    <p:extLst>
      <p:ext uri="{BB962C8B-B14F-4D97-AF65-F5344CB8AC3E}">
        <p14:creationId xmlns:p14="http://schemas.microsoft.com/office/powerpoint/2010/main" val="371510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63</Words>
  <Application>Microsoft Office PowerPoint</Application>
  <PresentationFormat>Widescreen</PresentationFormat>
  <Paragraphs>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Poppins</vt:lpstr>
      <vt:lpstr>Office Theme</vt:lpstr>
      <vt:lpstr>Building Blocks of Angular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Blocks of Angular Apps</dc:title>
  <dc:creator>Lucid Unity</dc:creator>
  <cp:lastModifiedBy>Lucid Unity</cp:lastModifiedBy>
  <cp:revision>11</cp:revision>
  <dcterms:created xsi:type="dcterms:W3CDTF">2018-12-17T17:23:39Z</dcterms:created>
  <dcterms:modified xsi:type="dcterms:W3CDTF">2018-12-17T17:42:30Z</dcterms:modified>
</cp:coreProperties>
</file>