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54D9-E574-4A28-BA5D-43D4D2BED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92DCA-EAD1-4DDB-8009-C800D147B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E205-74B4-4B52-92AC-C9461B1C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939A-5B01-41A0-A02F-F49B8C4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F06D-AC57-4CA2-A20E-7E16130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1045-4876-43C0-8E5F-6D711A46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E69D-05EF-40F8-8151-6E478AA9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F459-8533-413C-BBF4-46054740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BC5C-B8EE-4C11-8C7D-0436A952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8AD0-CFA8-402E-8425-AD11FE2E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41E99-3739-4427-897D-1267FA3FD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9E994-72A7-4756-8A72-485B82564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2360-79B7-4462-9D69-40D06839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D6C4-4EB8-47B0-8CD7-1121526E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BFE8-793C-46A1-9685-E9E5D07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B9AB-C4CE-49FD-B415-2211DDD4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36D8-3B28-44D9-98AC-7B6F6656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2498-0DBA-4CBD-851D-6BD9D950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D08D-197A-4547-B4E8-78791892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6814-BCFD-487B-AF45-FFFADAD4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F8AD-55FD-4F57-85CF-826A7806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999D-C5D6-4234-A677-66BC0CB7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2C30-F285-42A9-AFC6-C4574228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1E36-E0A6-4300-A64C-6B875926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1825-FBC8-4198-8905-7A7B9566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D77B-FC2C-4F06-A013-6E4E61E6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E10D-0EE4-444A-84D4-FC75A6BF1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275B-D9F9-43D3-B6D8-6A6D3898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C13E-FEDA-4375-89DD-65E9843D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65A1-C99D-42CE-BF55-E297AC18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FEA46-A79F-447C-A8B0-52F09C59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C7B-EB6C-4F9F-807F-A737F51F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7EE5-812C-4C8D-A1DB-986CA743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52726-C403-49D6-8753-7F94F7BA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F40D7-5C2C-467D-8C41-C7AC704ED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E5DB2-E818-458D-9412-6FBDAE93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02531-7504-4A04-B585-C8CFB498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D1CD7-6331-4606-B93E-584B97D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75CCD-2406-41EE-B126-B3C55C92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9DE5-8EF8-4622-9BB3-B98CAED9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9308-2707-4776-846E-2C39C6D5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0FA7-9713-4FA2-BD7A-98AA929B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C7701-D8E5-4B4E-91BA-6BB6C981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3838-04FE-405E-8706-241E5A2F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7E120-99B5-4BA4-AC3B-6E6BFAE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C73E-70F1-4515-B20B-AD271D3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7452-2EC7-471E-BD84-3C1B69E3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8C79-AFB3-4AFE-B28D-DE3EB5B6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5703-7B7A-432D-9D9B-DC3D96A84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4EE27-04FF-4B74-80B9-8D47ED76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D83A6-E660-4EB5-859D-DD333566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A0D7-09DD-4724-91A1-607DC935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A37-A936-44DD-89DC-BB13B92F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A512A-51E2-4B21-BE7B-47361089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799DA-E454-424A-825D-6C69F0431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5B57-197D-42B6-A611-033C60E1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E253-E220-4084-8011-011B3B6D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31673-06E4-486B-A0EF-EAFA52A4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4EE10-0F01-47CC-A45C-580382B8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7C12-9862-42DA-B8D3-CC8024B3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F1C7-85C1-40FF-804F-C7B7C6FAB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40E2-7E41-4FD5-8074-809DC884243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0A09-2FEA-4CAE-98F4-9B69C922D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122F-D161-45B2-8030-676B42DE7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70B2-D5CE-4F51-A568-11A55144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Creating Components Using Angular CLI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858CA-E01D-4C37-A998-ED31B9FE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954FAC-AF9E-446A-B3B6-C95C4BB23749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F17A6C-5421-4145-B932-356A9978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436C4-DF9A-4772-9B63-6C7DFEABA1C8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43BE8-E462-464B-9BA1-C8A13377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630489-8F06-48EF-BEA8-24960A0C8059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74600-B632-4B3C-9DE9-25D00699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309980-365E-40BA-B34C-660A330CC380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0FE9C-F682-4BB6-AFD8-4A2DF84D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FE41A7-93D3-4A69-8CAC-FE94E0C29475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BA08C-1224-4652-88FB-AD4E8915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97A96F-E1C2-47CE-B3AC-CAE7332D5DBB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6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Creating Components Using Angular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Components Using Angular CLI</dc:title>
  <dc:creator>Lucid Unity</dc:creator>
  <cp:lastModifiedBy>Lucid Unity</cp:lastModifiedBy>
  <cp:revision>6</cp:revision>
  <dcterms:created xsi:type="dcterms:W3CDTF">2018-12-17T18:22:50Z</dcterms:created>
  <dcterms:modified xsi:type="dcterms:W3CDTF">2018-12-17T18:42:26Z</dcterms:modified>
</cp:coreProperties>
</file>