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5048-CDC2-42B2-AB46-CE28DBA2F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3877E-A2DB-4D8D-B10E-14D8C0A48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C036-9958-49FA-B87F-245FDBDB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9BD-D649-4E41-BC5E-3BEB99F1F49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1E0BF-7792-4BDE-ACB3-1697EC95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CDF0-8F62-4C89-80AA-8523E7F4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DF1-805A-47F7-AA3C-98526D4C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C7EB-D823-4057-B29F-1BAD63A7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8E9D5-FD42-469F-B23B-968A66A8D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8DBD-838C-4123-AE7F-D3AF31F8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9BD-D649-4E41-BC5E-3BEB99F1F49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55B8B-1104-44FF-BD59-0DDCF358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48F9-6046-4135-A2E3-ECE827DD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DF1-805A-47F7-AA3C-98526D4C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10BC2-6B39-4F16-88C0-BFFEDC813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990E-A4FE-41FC-A80A-A7133A0E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1C66-5E07-4EEE-8759-0B40AC5E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9BD-D649-4E41-BC5E-3BEB99F1F49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EE2D-D874-4BB4-BDBB-1CA27D32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F9A7-6C63-40DB-B8F4-A534F69D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DF1-805A-47F7-AA3C-98526D4C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7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7C25-51BD-4D87-834B-C9531F28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89BF-86F7-48FE-B826-BD241B16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B382-FB45-4395-8615-7C1944F8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9BD-D649-4E41-BC5E-3BEB99F1F49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85108-30EE-4DAD-915E-C0C802CD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ED27B-053E-467E-A55B-62159B4C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DF1-805A-47F7-AA3C-98526D4C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7ED4-CD42-46CC-B387-95F0A5DF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861CB-92E0-491A-963E-119BC8A1C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2CD50-F7FA-4576-8BA6-9011BAE2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9BD-D649-4E41-BC5E-3BEB99F1F49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16C6-1AC2-43BA-A2CB-B5DCC0F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8E60-DB66-4B9C-A930-2EC3FB43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DF1-805A-47F7-AA3C-98526D4C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403-3C3E-406D-9272-B566E4E3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D45B-C351-4B35-A856-7374EA3D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300EA-C6DA-4245-82CF-D1AF787BE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F466E-CA07-410D-9706-099FF8DC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9BD-D649-4E41-BC5E-3BEB99F1F49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ADA53-DFF6-4213-A96C-FB4E0960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CF856-3D79-4AF8-B1DF-6A12C652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DF1-805A-47F7-AA3C-98526D4C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4EE0-F8B5-4B2E-8B1D-EF05CEB7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107A0-3575-4F8F-81DB-C5E9C1E7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9FE4-7A95-493E-A7FB-6A883877B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FE520-D58A-4068-A394-09F446902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5EF6C-EDE1-4513-A973-62C649371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AB8BF-8527-404E-88D5-5800F471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9BD-D649-4E41-BC5E-3BEB99F1F49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4692A-3E8D-4C58-8322-1341F0C7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1D5A8-F14C-40E6-B440-0F150A57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DF1-805A-47F7-AA3C-98526D4C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8E90-A9CB-4234-BFCC-A94D6D49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5E3C0-0DFA-43CA-BD1B-63FFD2EE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9BD-D649-4E41-BC5E-3BEB99F1F49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02850-928E-46F6-8B2A-059BFFD7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3660F-3257-434D-945C-7732E641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DF1-805A-47F7-AA3C-98526D4C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BC308-F282-45F5-9B3E-A92D5274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9BD-D649-4E41-BC5E-3BEB99F1F49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0F2C9-8C8B-4293-BE91-E7AA8AD8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053E0-7443-43AD-AEB3-137C863D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DF1-805A-47F7-AA3C-98526D4C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5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D737-238E-49EE-80DB-846837AA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9E56-45B1-4F9B-A4DE-A6B5C7AFF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83364-41D8-4E27-ABF7-6812F67AA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C75F-68F4-455A-922B-C63CD5C7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9BD-D649-4E41-BC5E-3BEB99F1F49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1FAC7-2DAD-40C7-BF72-136FC698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A107-5A48-4027-84C5-72AAFF99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DF1-805A-47F7-AA3C-98526D4C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CC66-1BA6-4611-AD05-7D00E5F9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1B480-6CBF-480D-8C89-236C5828B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6B711-6CE1-4E35-87B5-AAF383EEA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129C-D2A1-4A06-BADF-EBF7FFAD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39BD-D649-4E41-BC5E-3BEB99F1F49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A22AA-7103-4B7B-BC77-AC83D9AD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71393-5838-466E-B5FE-EC660914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2DF1-805A-47F7-AA3C-98526D4C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1F063-EA44-43A7-B25C-B8646EB3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5BE2-5901-4E4E-8F2F-82DED4A2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29CBA-8889-4EEE-A0A2-72FDD83C3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39BD-D649-4E41-BC5E-3BEB99F1F49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3DD5-28BF-40EF-A749-92D11B58D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3796-4923-4203-8CC4-2E2029422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2DF1-805A-47F7-AA3C-98526D4C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5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B2F1F-C512-4A7A-9F0D-9D3ADED2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18F724-0439-413B-9F38-2DE50F2401AA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6F6036-FB51-4691-A9EA-E9A9B37A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B725A4-FD1D-430C-88B9-D286E576FD11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2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656B8A-E4A8-4842-8D8C-003F3EBB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12F823-1E5B-459A-918D-4F3F0BD6789C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F1470-331C-45FE-8B8D-CD8436A4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2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82DBF1-0B99-4593-B361-D9637DA1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A52C7-FC60-4C75-B8AD-DECF49C442D9}"/>
              </a:ext>
            </a:extLst>
          </p:cNvPr>
          <p:cNvSpPr txBox="1"/>
          <p:nvPr/>
        </p:nvSpPr>
        <p:spPr>
          <a:xfrm>
            <a:off x="5214612" y="1481699"/>
            <a:ext cx="2451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syntax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9A3837-D50E-4F27-95BF-0FC6C2B81FDD}"/>
              </a:ext>
            </a:extLst>
          </p:cNvPr>
          <p:cNvCxnSpPr/>
          <p:nvPr/>
        </p:nvCxnSpPr>
        <p:spPr>
          <a:xfrm>
            <a:off x="6440557" y="1908313"/>
            <a:ext cx="0" cy="38431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F13636B-F6C8-4FA8-B6CA-802B9D8AE15D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34C30-5D0D-452B-9F9F-1522DC5C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8D7E1B-E204-4F25-8E06-9A754042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07E9DB-F78F-4146-A364-33F9DE1444A0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4FD38-1088-4B99-B603-7B2B31DB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2B7F6F-88D2-456A-B9F5-E4FECFF76ED3}"/>
              </a:ext>
            </a:extLst>
          </p:cNvPr>
          <p:cNvSpPr txBox="1"/>
          <p:nvPr/>
        </p:nvSpPr>
        <p:spPr>
          <a:xfrm>
            <a:off x="6950647" y="4158639"/>
            <a:ext cx="2214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String Interpolation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F4E603-AD5B-4B86-A119-50DD1F6933FE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Lucid Unity</dc:creator>
  <cp:lastModifiedBy>Lucid Unity</cp:lastModifiedBy>
  <cp:revision>6</cp:revision>
  <dcterms:created xsi:type="dcterms:W3CDTF">2018-12-17T18:32:00Z</dcterms:created>
  <dcterms:modified xsi:type="dcterms:W3CDTF">2018-12-17T18:40:52Z</dcterms:modified>
</cp:coreProperties>
</file>