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3E-61A3-493E-81D7-21C6DBD9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E37A-0391-4E45-8830-86453EDE6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53BA-F6CC-4D63-9CFC-0314841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0C10-D354-4CB8-83DF-A04397DB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5338-8578-4FB2-B556-29D4B11F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96C-8118-4994-B061-7F84D04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C7BF6-8CDA-4245-9BC9-BDC5FF8E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5CAA-CD38-4E84-961A-715D1C78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60A0-FA53-4AF0-9A95-231718E8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2161-4FE9-4223-A3F2-A7112F47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1173F-2FD3-4ED5-958F-BE7E58421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FAB84-7A35-4961-AA71-ADF04AE3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DC48-1919-4F53-AF1A-8F9E39D6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AE24-9954-4F5E-BE41-0B67B300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2373-9441-4510-800F-82BBF08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EA0D-584A-4CA6-BABA-1A12457A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9433-B8D1-4796-B12B-3141616C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3B77-520E-4562-914E-E2B0EEBD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9282-C2F6-4188-B68D-8092C89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EB44-D622-4A83-8598-0E2B260C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E1-AF70-4552-B615-89072634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E0DD-A3C3-4834-85D1-E372B127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375D-FB90-488F-B125-569D451B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82B4-2815-4755-BAB3-C83546C2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AC0C-0198-47FF-BFA9-4309CEE6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112D-1D8B-4FAE-B8D3-7690B78C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492F-B622-47B8-BB0F-C7748D120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A398-2D5B-40BA-A15D-9D26474F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E94E-E2AF-4D9E-BA02-A8E19081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E7B-5F4D-4866-9BB8-47186CF6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6AE4-41F0-4A00-817B-3FA95274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7A1-0333-4994-9EB3-A440D742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B622B-0AF4-41E8-A2EF-C2FAB99A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E1F1-A98A-48B6-BA98-384F3C1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4152E-0ABC-4B2F-AAC9-BB7F50CF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0B9E0-FA3C-4A97-9E13-9A71CE848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11357-0299-4F10-B915-14864AD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B0ED3-B268-4FC7-A6DF-6298CE37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22B2B-CAA9-45F9-A6EF-421054F6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7D8D-76A6-4DB7-BCB3-0A0EDC61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3FDA-BC61-454F-8A4C-DD2B7DE1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3C20B-8FEE-499B-B1BA-559670B1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35D60-9745-4C69-9B28-50031921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CF06E-F338-4E94-8FC2-150A1337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A4B77-BD87-45B0-9570-22F6DBB8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498B7-AA26-46E5-A702-F0F67BE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48C1-4639-4402-80C0-7030B7C1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498A-FD68-426E-B91E-36AE9F87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A68B5-CB15-47CB-8C8F-B8BC1F56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1B11-F2C4-4793-B5D2-57D2032A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164E-5056-4082-B8DC-D49C6557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F1F0-599E-45B7-B356-192438A8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CE29-F005-40C9-8E52-8A872127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C87-3CD2-4536-8B1D-6DB6EDF3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2CA4B-C8BF-41FA-8F6E-A8B1AEFB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5008-2523-4F9F-8141-3D819959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E075-8ACA-484F-B29E-8A5AB18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D3881-6C98-4D00-9378-6C31184C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B6A16-FD13-49FA-899D-4777F783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D130-D016-4030-9BC5-5C286560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F4F7-1977-4436-BF10-5DDF0640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D461-E26B-4EF7-989F-C867CA949B2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B39-0098-4703-A809-A5CBB92C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33CE-8108-47B2-B589-CCCAB1D1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60DD-12CF-4263-803A-E91C2881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70224-8CE3-4A03-BCED-0CBFAAFB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7A2404-1802-4D14-916D-640AAFD146F2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7DE22-E5AF-499E-BAF1-722CC5CA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D0A89F-D7AD-4C8E-97F8-17EFD21BDBE1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91038-0D0E-41E2-B8BC-CC0662A7CEBE}"/>
              </a:ext>
            </a:extLst>
          </p:cNvPr>
          <p:cNvSpPr txBox="1"/>
          <p:nvPr/>
        </p:nvSpPr>
        <p:spPr>
          <a:xfrm>
            <a:off x="6400800" y="2928731"/>
            <a:ext cx="374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 directives to manipulate the DOM</a:t>
            </a:r>
          </a:p>
        </p:txBody>
      </p:sp>
    </p:spTree>
    <p:extLst>
      <p:ext uri="{BB962C8B-B14F-4D97-AF65-F5344CB8AC3E}">
        <p14:creationId xmlns:p14="http://schemas.microsoft.com/office/powerpoint/2010/main" val="33844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D8CC8-EC59-4200-9FEC-2285CDCE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Directives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</dc:title>
  <dc:creator>Lucid Unity</dc:creator>
  <cp:lastModifiedBy>Lucid Unity</cp:lastModifiedBy>
  <cp:revision>5</cp:revision>
  <dcterms:created xsi:type="dcterms:W3CDTF">2018-12-17T18:40:49Z</dcterms:created>
  <dcterms:modified xsi:type="dcterms:W3CDTF">2018-12-17T18:50:28Z</dcterms:modified>
</cp:coreProperties>
</file>