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116F4-ACF3-4967-ADCF-76E4E4C4B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3F1666-D804-40C1-97AA-44EE031CD2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70C68-6A91-457C-AF1F-ED2C91AA1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58FA-0062-4B4B-82E0-DB1B50FA35A5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A4883-9A82-496B-87F3-5B7785809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0DB23-5075-4DF6-83A6-8BF38FBC3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882E-2E60-4E4B-B084-F209C1317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25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5BB10-BAF8-4E7F-83F5-1D9E5807E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A1E413-3411-4252-8CDC-858CFE8FD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14CD9-2E2A-434E-AB37-D5803F79F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58FA-0062-4B4B-82E0-DB1B50FA35A5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872E9-A2A6-4CC4-B4DF-4DB3F3BF5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6D865-38E4-4949-8A9C-4EA224EF4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882E-2E60-4E4B-B084-F209C1317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18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DF49EC-A574-4FE5-9E11-6FC53F573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DA494-CC17-4AC4-82E0-5EFE02ED7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21DE1-2E23-4E19-849E-E7C2C6B96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58FA-0062-4B4B-82E0-DB1B50FA35A5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1D03A-80ED-45B6-8290-3F4454DCC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4463-F3E5-4102-9786-74911FD50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882E-2E60-4E4B-B084-F209C1317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1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16939-BD7F-41EF-ACD2-DFE6F111C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CF0D7-5565-4124-8F91-B5B8115AB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42C24-32C2-44C7-8C7F-A72BE8694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58FA-0062-4B4B-82E0-DB1B50FA35A5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880DA-94D3-4A3C-91B6-B9A8CF746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1A165-56CF-4397-8D24-AA75D23D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882E-2E60-4E4B-B084-F209C1317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53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AC01B-F251-4C24-9BC5-13E3D59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F13261-BCA0-45F0-8AEB-A48C4F088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025F6-C825-432E-BE35-BC6A7DE0D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58FA-0062-4B4B-82E0-DB1B50FA35A5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312DA-5F8B-4C1F-AC46-ACBA28555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EB69C-B2E7-456E-A45F-5ED66D720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882E-2E60-4E4B-B084-F209C1317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39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06B7C-064A-4B64-BD24-BDB3C57CB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16F17-CD31-496E-A63E-112577083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B3E8B8-5BFE-4F38-8458-945D4D62A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A5E21-BCED-4696-95E1-5D82C127B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58FA-0062-4B4B-82E0-DB1B50FA35A5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77EF6-522F-4A13-8EDE-79546361C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C8F20-A078-4394-B47C-EC87FCF9C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882E-2E60-4E4B-B084-F209C1317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92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7F0E4-7B49-48E3-98CB-C223782C4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EE741C-898E-4D28-90A6-9E9253BB6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B8D85-10C3-4868-AF88-591C46ACC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B6113B-183A-4F0F-8698-A6090381DD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2C6D17-B512-4784-85DD-E4FEBFBA41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3861A8-F6D3-4966-B06D-B060BE449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58FA-0062-4B4B-82E0-DB1B50FA35A5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459815-6D48-4B32-BFD3-C5382BDA9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225762-6532-4170-B634-5737B128C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882E-2E60-4E4B-B084-F209C1317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54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8CC20-F0AF-43EA-8F5A-11E53427B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D1C63F-1EA8-48E5-A533-FAF28ED60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58FA-0062-4B4B-82E0-DB1B50FA35A5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6DCB1A-D31A-42EB-AE9A-EBDAAB404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9970D-4A4A-47F3-A40C-DD85BC426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882E-2E60-4E4B-B084-F209C1317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80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68AE02-67D4-4791-8137-D9C912F90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58FA-0062-4B4B-82E0-DB1B50FA35A5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87B829-34E6-4E36-BB51-5024A680B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043F7-9C0F-41B9-AFD5-C9701303F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882E-2E60-4E4B-B084-F209C1317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29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37D4A-58D0-4106-9748-30045D960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751C3-210B-4001-B1C6-DAC916FE1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C1791F-C5F3-4BB7-8C69-48591D49CE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21167-0038-4C4A-832A-5DC69BBB0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58FA-0062-4B4B-82E0-DB1B50FA35A5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461CD-9B0F-41CE-9C48-FCB98A00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86E8A1-C6B1-4BF0-A131-BDAF4596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882E-2E60-4E4B-B084-F209C1317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3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A6401-807F-49F3-AD6D-CF5EACF38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70DF97-6C62-43CB-A6B7-02D562FE94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179170-C331-4112-B592-B4E74F4B8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425028-04E9-4005-A9BD-A34B1848B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58FA-0062-4B4B-82E0-DB1B50FA35A5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472529-283E-4246-9AF5-BF138920A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87B7FE-53F5-4724-B82B-9BD7C5227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882E-2E60-4E4B-B084-F209C1317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5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71CF75-F508-47AE-8045-3BB7469CB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BCF8C-1BD3-4183-80A7-DFE0DD876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1BB2B-10C6-4306-A652-4EDAE2EFA0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858FA-0062-4B4B-82E0-DB1B50FA35A5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3FB8-8CBF-493B-8382-9B64748C5F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3FC98-7A1A-4328-8C6E-DD33AB1DB4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D882E-2E60-4E4B-B084-F209C1317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31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DD0330"/>
                </a:solidFill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3E0F3F-58AA-4285-A939-77A9600D6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0BB4A4A-771A-4412-B7FB-AA980E39C3FD}"/>
              </a:ext>
            </a:extLst>
          </p:cNvPr>
          <p:cNvSpPr/>
          <p:nvPr/>
        </p:nvSpPr>
        <p:spPr>
          <a:xfrm>
            <a:off x="11198087" y="6427304"/>
            <a:ext cx="88789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7174D8-766A-4E0C-9148-7D4BC1AA9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168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61A2FDE-AF3B-4CDF-BD58-4599824ED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73A5FFD-C5C9-499A-8633-D5B1A29524F2}"/>
              </a:ext>
            </a:extLst>
          </p:cNvPr>
          <p:cNvSpPr/>
          <p:nvPr/>
        </p:nvSpPr>
        <p:spPr>
          <a:xfrm>
            <a:off x="11198087" y="6427304"/>
            <a:ext cx="88789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847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48F1EC-BECD-4075-BB10-CCB2C2F85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46BB3F4-846B-47FC-A67C-A56EE11FDD21}"/>
              </a:ext>
            </a:extLst>
          </p:cNvPr>
          <p:cNvSpPr/>
          <p:nvPr/>
        </p:nvSpPr>
        <p:spPr>
          <a:xfrm>
            <a:off x="11198087" y="6427304"/>
            <a:ext cx="88789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41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5F6EBDD-491A-48B9-9E50-43D9FFE6B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54EAB85-3F3E-46E9-B6EF-F6A17EDE1D05}"/>
              </a:ext>
            </a:extLst>
          </p:cNvPr>
          <p:cNvSpPr/>
          <p:nvPr/>
        </p:nvSpPr>
        <p:spPr>
          <a:xfrm>
            <a:off x="11198087" y="6427304"/>
            <a:ext cx="88789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7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130FF9D-E388-42F4-8AAF-9EE560631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639FCB5-920B-475C-93DE-E7CD11DFBACA}"/>
              </a:ext>
            </a:extLst>
          </p:cNvPr>
          <p:cNvSpPr/>
          <p:nvPr/>
        </p:nvSpPr>
        <p:spPr>
          <a:xfrm>
            <a:off x="11198087" y="6427304"/>
            <a:ext cx="88789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495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Services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Services</dc:title>
  <dc:creator>Lucid Unity</dc:creator>
  <cp:lastModifiedBy>Lucid Unity</cp:lastModifiedBy>
  <cp:revision>3</cp:revision>
  <dcterms:created xsi:type="dcterms:W3CDTF">2018-12-17T18:53:48Z</dcterms:created>
  <dcterms:modified xsi:type="dcterms:W3CDTF">2018-12-17T19:04:57Z</dcterms:modified>
</cp:coreProperties>
</file>