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0C21-3443-42DF-B69F-18C5E1A8B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AB24-8FD4-44FA-AD44-B153F2BB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CA5F-AB96-4E42-B33F-8538E09C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85DA-C008-408D-B71A-D24A3806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3F70E-BED5-451D-BF31-2D53D19A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9E3C-EC63-4E03-BEA2-3813EB5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46638-2162-4A27-B6A1-DA44C00D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3D18-5147-427B-8FBC-22BA6FE5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0FCD-8BCE-449D-9263-6A8E388D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8A00-00E9-4122-8236-049CAE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E2853-EBF0-4AED-932C-B28314C32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CDB9-6950-4C64-BBE3-9F97A71A4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FA50-6662-4B0A-AC31-0747889A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A07E-E7B7-4AA9-9C67-62D7C162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662F-ED83-47A7-A098-EE6DA2A7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7CF4-BEDF-4F05-8FB9-86D1AC6B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573D-428E-4980-8882-CDEF7350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ABBD-9DC5-4F78-A059-FEEC5987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C232-1661-4EB6-A28D-E99F0C44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9637-E098-4D38-BCDF-0B135A70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49C-B4EC-4109-8C41-3830B27C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D62CE-50D0-44CA-8023-A8561263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27DB-261D-4719-A430-8B38CC7B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C1EF-61DD-49F1-B592-FDCE4CB1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2510-2660-4595-8521-48116B2B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9569-C0AF-4504-B04D-67AEAF5C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12B1-9717-482B-A10D-50290E62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E6A3-E1D3-49DA-A89A-11B33DEE4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52189-CDC7-4D20-B869-99A611E3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1E8FF-21F5-429F-9610-2930E3FD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2EFD-6C5A-48E3-AAA5-5F24D936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C32D-141A-4FF8-8872-7AE6BB35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CAFF-599D-4A70-80B1-B8F62D6E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1072-FD45-41CE-BD83-7C5E6DB7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976F1-F068-4DA6-8468-C127AE9DF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F379-4C79-4894-97A7-A5584874F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091BD-E25A-4F5B-86C9-C2C054FD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B6C1F-506A-4F42-BF7C-B0E5F8C8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657EB-AE76-4EFA-8D78-D9477C2E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052D-3805-42DC-8B79-B950616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32E33-EC4E-4959-85A4-80A680D0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F72BF-27F6-46BE-9775-B8896226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9BC2B-20C3-499B-A7B9-CEF07AB4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5E37F-17EB-4976-9152-D8CB3B7D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E6E06-F78A-4B16-8EF2-BF7D9B97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DD8E-2203-4A85-8289-985563E4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4901-D3E9-45C9-A747-D42DEA18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F40F-A058-4C18-BC57-8C7BDC4D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CC34B-C257-4CCE-8209-539530570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AE4E6-9BDE-4427-940F-5501C400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7EEA-4FDC-45F5-ACB2-BB74933A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E2616-22FF-41FA-8E2F-EBA8E24E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362D-9CED-442F-AC77-6EE18F1F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30AE1-6BCB-4B9C-9457-69443E7A9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5E793-60FE-4E85-9ED9-7488928DD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9755-DE9A-4994-AF12-CDFFF617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B245A-425A-4AA5-B07E-A9CD1E02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4761-9A61-4558-9EA5-0BD1C4D9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D18D8-2D37-44BE-8C66-D4BF196C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00B5-42CC-473F-B9DD-C755DA5C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33669-5B04-4423-9225-2BE0DD3A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D0BF-8552-40A8-9924-593B9D28CA2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7F8C-BFCF-4DCD-89DC-2656564FB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E26C-9C46-4775-B8B4-CA4158DB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F37B-67BC-42EE-9D9F-B846DC6F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A5B694-E1A6-46FF-8FEE-67872BEB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C9D8DC-6536-4CAC-88E4-9B44AA8B3082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4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EB998-B7EB-493C-8E7B-0711D8D1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3D71BA-E7AC-4EE2-AC98-E119028A60B3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317772-D5E5-462F-BC32-062C5D9E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325364-E6ED-4935-9D24-14BA23456288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CC501-E778-4225-8394-57D61DEC1424}"/>
              </a:ext>
            </a:extLst>
          </p:cNvPr>
          <p:cNvSpPr txBox="1"/>
          <p:nvPr/>
        </p:nvSpPr>
        <p:spPr>
          <a:xfrm>
            <a:off x="4903304" y="4664767"/>
            <a:ext cx="567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you forget this step Dependency Injection does not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06107-6697-4E43-9E67-C7630243193E}"/>
              </a:ext>
            </a:extLst>
          </p:cNvPr>
          <p:cNvSpPr txBox="1"/>
          <p:nvPr/>
        </p:nvSpPr>
        <p:spPr>
          <a:xfrm>
            <a:off x="5954024" y="5188227"/>
            <a:ext cx="544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Angular build single instance of services for that module</a:t>
            </a:r>
          </a:p>
        </p:txBody>
      </p:sp>
    </p:spTree>
    <p:extLst>
      <p:ext uri="{BB962C8B-B14F-4D97-AF65-F5344CB8AC3E}">
        <p14:creationId xmlns:p14="http://schemas.microsoft.com/office/powerpoint/2010/main" val="26530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87A13-F56A-4C4F-87DF-BB67EC20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3F405-A1A5-4341-959D-BF1E13F84C2D}"/>
              </a:ext>
            </a:extLst>
          </p:cNvPr>
          <p:cNvSpPr/>
          <p:nvPr/>
        </p:nvSpPr>
        <p:spPr>
          <a:xfrm>
            <a:off x="11277600" y="6427304"/>
            <a:ext cx="808383" cy="331305"/>
          </a:xfrm>
          <a:prstGeom prst="rect">
            <a:avLst/>
          </a:prstGeom>
          <a:solidFill>
            <a:srgbClr val="5FB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9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B4C548-E262-4417-9457-6EC1F87E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9CB1E-97A3-4ACF-A73F-D793B17E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261918-A09D-4954-8268-9DBF57C9CE5B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E952D6-BC81-44FD-BB42-4276BC03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21BDC0-9233-4090-A1B1-D9EE214C7CE2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E14D46-15A6-4FB6-A79F-F1D64A23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2E494-01F8-4649-BF57-497C7D4D3EEC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88551-E57E-4F83-8CD9-8C3DE6B3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CF13BB-C97D-44BD-A6FC-44EED7F2C9EB}"/>
              </a:ext>
            </a:extLst>
          </p:cNvPr>
          <p:cNvSpPr txBox="1"/>
          <p:nvPr/>
        </p:nvSpPr>
        <p:spPr>
          <a:xfrm>
            <a:off x="5764695" y="1934818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Tightly Coupled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23964-98FC-4B91-A39B-6776A91C3BA1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BE025-9DC2-4715-9B23-F12A21E1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0E7427-9B50-458C-BEA8-B4696B0AC4B2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2601D-83E4-4690-8551-969B4244BD19}"/>
              </a:ext>
            </a:extLst>
          </p:cNvPr>
          <p:cNvSpPr txBox="1"/>
          <p:nvPr/>
        </p:nvSpPr>
        <p:spPr>
          <a:xfrm>
            <a:off x="4956312" y="2001079"/>
            <a:ext cx="652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need to change multiple places where we had used this service </a:t>
            </a:r>
          </a:p>
        </p:txBody>
      </p:sp>
    </p:spTree>
    <p:extLst>
      <p:ext uri="{BB962C8B-B14F-4D97-AF65-F5344CB8AC3E}">
        <p14:creationId xmlns:p14="http://schemas.microsoft.com/office/powerpoint/2010/main" val="5427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6F76B0-A1F1-48F4-92F8-6B33EA97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749EEF-AA0C-4A7D-9293-1302829F3BDD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D98FA4-979B-4CAA-B358-3E1E5EEF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F1B7B1-B185-41C5-BFD7-F0F2B0AE225B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86612-679F-4898-9609-4979D989F7FD}"/>
              </a:ext>
            </a:extLst>
          </p:cNvPr>
          <p:cNvSpPr txBox="1"/>
          <p:nvPr/>
        </p:nvSpPr>
        <p:spPr>
          <a:xfrm>
            <a:off x="5141843" y="161676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Dependency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40143-C381-408A-83CE-7B9EFBF3FF5C}"/>
              </a:ext>
            </a:extLst>
          </p:cNvPr>
          <p:cNvSpPr txBox="1"/>
          <p:nvPr/>
        </p:nvSpPr>
        <p:spPr>
          <a:xfrm>
            <a:off x="6983895" y="1630019"/>
            <a:ext cx="18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Decoupled classes</a:t>
            </a:r>
          </a:p>
        </p:txBody>
      </p:sp>
    </p:spTree>
    <p:extLst>
      <p:ext uri="{BB962C8B-B14F-4D97-AF65-F5344CB8AC3E}">
        <p14:creationId xmlns:p14="http://schemas.microsoft.com/office/powerpoint/2010/main" val="157900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D7A1F-5C4E-4B24-B950-92EC4718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78447F-706C-4BD2-ADE7-4ED7C054E911}"/>
              </a:ext>
            </a:extLst>
          </p:cNvPr>
          <p:cNvSpPr/>
          <p:nvPr/>
        </p:nvSpPr>
        <p:spPr>
          <a:xfrm>
            <a:off x="11277600" y="6427304"/>
            <a:ext cx="808383" cy="331305"/>
          </a:xfrm>
          <a:prstGeom prst="rect">
            <a:avLst/>
          </a:prstGeom>
          <a:solidFill>
            <a:srgbClr val="5FB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Lucid Unity</dc:creator>
  <cp:lastModifiedBy>Lucid Unity</cp:lastModifiedBy>
  <cp:revision>12</cp:revision>
  <dcterms:created xsi:type="dcterms:W3CDTF">2018-12-17T19:05:01Z</dcterms:created>
  <dcterms:modified xsi:type="dcterms:W3CDTF">2018-12-17T19:25:30Z</dcterms:modified>
</cp:coreProperties>
</file>