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F925-BE57-4839-8114-48B3361C2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3C0A1-30B1-479F-8BA1-694C9D648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47B39-433A-4E72-955D-348301E1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0746-9A5D-4C2B-AABD-F2AA0A93FED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07336-F870-4D83-AAB3-6D4A95C0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BC35E-F790-47CD-8A3B-B68AB96C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E262-71D1-4AA4-BC76-DAB1F267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5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E0B5-D8A5-4484-8A4A-56D6CEB5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D72B3-8A8D-4E72-BDD2-87C0F7E66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3C66A-2A69-44C7-B05A-563A727BA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0746-9A5D-4C2B-AABD-F2AA0A93FED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63CDA-BAB1-4C21-9890-1F84054E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2ADA3-0146-4818-A380-AE26DDDA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E262-71D1-4AA4-BC76-DAB1F267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9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D2E47-4E00-486C-809E-CB55AAE1D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D14D9-6854-4AD7-977E-FFBE1FB99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991EB-9832-476E-B799-22C373FD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0746-9A5D-4C2B-AABD-F2AA0A93FED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F0AFC-C741-488D-AD99-7FE65570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F2997-1D69-48F0-AE37-35EE288E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E262-71D1-4AA4-BC76-DAB1F267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4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F6D4-6E64-420E-8475-4AC9A334F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DBD42-499B-4E57-8234-C3026991F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F4525-05DF-4F30-834C-2365FB6D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0746-9A5D-4C2B-AABD-F2AA0A93FED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38D83-75E3-4C81-BA02-C63227A9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AD56E-0F19-4F53-A94E-2EE96E68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E262-71D1-4AA4-BC76-DAB1F267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9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7A95-1D4D-4472-8E55-EE5D78248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BBD96-B498-4E00-8A46-05A310DA5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8B083-8AAE-46CC-8353-DD1C41AEC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0746-9A5D-4C2B-AABD-F2AA0A93FED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10B2A-CF4C-46CE-9EB2-307F02FE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9FA2-95BB-417F-A361-920E2448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E262-71D1-4AA4-BC76-DAB1F267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3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36CC-284A-446F-970C-92D5A8398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7C3D7-40A1-4DD4-B210-70ACFF0F0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AB6AD-9DEC-4C71-971B-74CC0A98B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02675-2C86-4E8B-9724-6B78C890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0746-9A5D-4C2B-AABD-F2AA0A93FED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19BAD-2E32-4987-9307-0DAF6F4B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97C95-E7B3-4D6E-AA88-0B4EE107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E262-71D1-4AA4-BC76-DAB1F267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2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6372-CE99-43CF-A7A7-75E1BF4E6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F4C11-5D33-468C-9F1E-478589C4C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6B149-09E6-49E6-BA18-D921E415A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296C8-0C8C-43B7-8803-CE56EF100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6F1F2E-F75B-431E-9560-15B68E4DB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280075-108E-4BF1-8FFD-83E10F6D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0746-9A5D-4C2B-AABD-F2AA0A93FED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0A720-8438-4FB9-9882-A3159004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C341C-983F-44C7-A4A5-63B6E1A9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E262-71D1-4AA4-BC76-DAB1F267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8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9B06-3F0E-413B-BE6E-E7A6F027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63C5A-B7DE-439C-AFD6-3B1CB750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0746-9A5D-4C2B-AABD-F2AA0A93FED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2E5947-656D-4656-AFBB-5C760D56C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32C94-6D1D-451A-8BCD-A32A6088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E262-71D1-4AA4-BC76-DAB1F267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4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EAF132-950F-44E2-8FBC-2FC36339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0746-9A5D-4C2B-AABD-F2AA0A93FED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08A6F9-1509-4C65-82D2-1D0C1CB7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F09BF-0A1E-45B0-9B5B-5FBC47FEA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E262-71D1-4AA4-BC76-DAB1F267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1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5D7F-18BD-456D-9319-3573012B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487AA-EF6F-4E5A-9998-5BFE310CA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D443D-F017-4341-97F6-4046F853C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7B08-460A-4718-A938-35D64F01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0746-9A5D-4C2B-AABD-F2AA0A93FED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E0162-B565-48F2-8AD9-F19996EB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47C85-48FA-4DD4-8CF6-46FC8208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E262-71D1-4AA4-BC76-DAB1F267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6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54C4-ADF7-4626-9DE8-7366D917D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BA5D5-0B56-483A-9ED4-1ACACCB32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7E1B8-BF08-4C08-9B0A-17DCF7E4E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C42C9-DE96-4A85-9EDC-8818564B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B0746-9A5D-4C2B-AABD-F2AA0A93FED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823D6-77A2-4643-87C3-DE4CFBA3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7F4DC-4F3F-4838-A649-BD850495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E262-71D1-4AA4-BC76-DAB1F267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9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E2516-19AB-4092-BFC7-ED04E420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EA830-7A3C-4DDB-97BC-F928347D4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31469-A47D-4A82-AFCE-B64392855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B0746-9A5D-4C2B-AABD-F2AA0A93FEDD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1D402-8111-4520-8DD2-F18A305FF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2ACEF-7F5C-4AD5-874B-112158552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5E262-71D1-4AA4-BC76-DAB1F2670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Generating Services Using Angular CLI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580219-6404-4303-AC83-019796476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39552C2-EE6A-4BA5-8253-D4736AA9D88A}"/>
              </a:ext>
            </a:extLst>
          </p:cNvPr>
          <p:cNvSpPr/>
          <p:nvPr/>
        </p:nvSpPr>
        <p:spPr>
          <a:xfrm>
            <a:off x="11198087" y="6427304"/>
            <a:ext cx="88789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5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801C48-5FF5-4D1D-B89C-39DBF2BF7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1113892-1D28-4CDE-8F01-73D1624DC62A}"/>
              </a:ext>
            </a:extLst>
          </p:cNvPr>
          <p:cNvSpPr/>
          <p:nvPr/>
        </p:nvSpPr>
        <p:spPr>
          <a:xfrm>
            <a:off x="11198087" y="6427304"/>
            <a:ext cx="88789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7A8854-6390-4F9B-8A0E-52AF4D25C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22F29C-26D8-4C53-83EA-B6B41D64681F}"/>
              </a:ext>
            </a:extLst>
          </p:cNvPr>
          <p:cNvSpPr/>
          <p:nvPr/>
        </p:nvSpPr>
        <p:spPr>
          <a:xfrm>
            <a:off x="11198087" y="6427304"/>
            <a:ext cx="88789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5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422B33-5F12-4CA6-B074-B2AA0C0D1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BBF35A-A6DA-4550-BFA0-7D277D47C578}"/>
              </a:ext>
            </a:extLst>
          </p:cNvPr>
          <p:cNvSpPr/>
          <p:nvPr/>
        </p:nvSpPr>
        <p:spPr>
          <a:xfrm>
            <a:off x="11198087" y="6427304"/>
            <a:ext cx="887896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6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Generating Services Using Angular CLI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Services Using Angular CLI</dc:title>
  <dc:creator>Lucid Unity</dc:creator>
  <cp:lastModifiedBy>Lucid Unity</cp:lastModifiedBy>
  <cp:revision>5</cp:revision>
  <dcterms:created xsi:type="dcterms:W3CDTF">2018-12-17T19:26:40Z</dcterms:created>
  <dcterms:modified xsi:type="dcterms:W3CDTF">2018-12-17T19:31:06Z</dcterms:modified>
</cp:coreProperties>
</file>