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5FB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D54E-4170-4E63-9E5A-9776DD922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3255B-9541-44F8-9B3C-AD2271229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C43E6-6F6C-484B-BEDD-9C5A0E9A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9503-2EC1-4D66-82AD-9BFB88F9A09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B1431-87B5-4288-80D5-8F7CE293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F9EB5-0F4C-4AAD-92F9-F68CCAD4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599-7A82-4EA7-87EA-963C7DD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F27C-1AFA-41BA-A05A-F5767291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39396-6516-4E06-B0C9-E9A08324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BDB10-7751-4E60-B77A-D6087DE1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9503-2EC1-4D66-82AD-9BFB88F9A09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7D99-83FD-4835-9697-BA70FD2C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C623-2A26-48D0-8F10-6F6A3713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599-7A82-4EA7-87EA-963C7DD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58B31-F962-4AB0-9B88-C0D1536CA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32E32-65A1-456F-B9A8-B794F6CA4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21BB-75A3-4221-ADBA-5D381840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9503-2EC1-4D66-82AD-9BFB88F9A09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08DD-8FEF-4DBF-BEF1-C3143B7E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642F-4F2D-4178-9004-ACEA6F6F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599-7A82-4EA7-87EA-963C7DD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19B6-70CE-4039-ACBF-892D0F81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938C-5844-4D50-B08D-0EDBE21F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6B968-86C6-4A26-82D7-E41C1FF4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9503-2EC1-4D66-82AD-9BFB88F9A09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9D3D6-9B92-4969-9FED-0223F3AB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4E93-28F9-401B-81F2-457C0214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599-7A82-4EA7-87EA-963C7DD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5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BC71-8E04-4846-A065-E37C71E0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7C233-F922-432C-A133-0EB53BF1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D2E99-0872-427A-9236-0F74B5FC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9503-2EC1-4D66-82AD-9BFB88F9A09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A9DA7-1D54-4551-BAA4-BD1A01B5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26D1B-50E9-428A-A159-A0E7C1D6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599-7A82-4EA7-87EA-963C7DD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577E-5323-4B73-907B-D8058F2C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4869-B7A1-4E86-9DC7-47911074E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4BF5E-F3D2-4061-86F5-7B7687846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4EAF2-4E3B-410E-AF0E-626E77E6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9503-2EC1-4D66-82AD-9BFB88F9A09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F0A9-A9D4-4464-AC40-2073A184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66BCD-33D4-4693-96E5-1738308B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599-7A82-4EA7-87EA-963C7DD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40D0-1981-47FA-8995-B15FB1A8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9BB3C-025B-474F-975E-4CA094664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44CD1-CBE7-43A6-9C6B-D612C027D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B722A-9B13-430E-9F34-AB218DFBF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F7AF-54B3-4091-9905-A9461647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86435-3779-461B-998D-5552A763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9503-2EC1-4D66-82AD-9BFB88F9A09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D5CA3-AD6F-4658-B2D5-C32F57BD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C3E5A-6887-4BA3-A737-09FDF5E0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599-7A82-4EA7-87EA-963C7DD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BF75-AFFF-4152-B9C0-4318E1F8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3D064-8AFE-4B9A-917C-FD71AA6B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9503-2EC1-4D66-82AD-9BFB88F9A09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0505D-78A0-45D5-B981-FF0A5046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6EDDF-971B-43FC-A103-6E37415E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599-7A82-4EA7-87EA-963C7DD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8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B5E96-FB99-47DC-B9D6-84620AD5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9503-2EC1-4D66-82AD-9BFB88F9A09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0EB29-23D5-450E-9A63-D3723E85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BA6E3-10C4-4869-BAF4-B9D3CABB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599-7A82-4EA7-87EA-963C7DD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1DC5-61EF-4126-A8F7-86706F89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0E8B-6AF2-4CD5-9A00-CA2CD546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41320-4A21-48BC-B67E-3C9642A6B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22B59-9D2F-4182-9DF9-8E5445F2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9503-2EC1-4D66-82AD-9BFB88F9A09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3F77E-AA59-457A-82CF-17415E38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25060-26C9-4921-9922-2CA3093F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599-7A82-4EA7-87EA-963C7DD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6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5B25-1E17-49B3-B926-6EEB51CD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68D7B-1026-4189-BE00-551151F0A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684C3-2210-4044-B6A6-E73D8788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5E37F-B0F0-4C4F-8A6F-4C577777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9503-2EC1-4D66-82AD-9BFB88F9A09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15643-FA9D-4AF2-91BE-16A63712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8CEBF-F464-4AEA-908E-ACB567D2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599-7A82-4EA7-87EA-963C7DD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6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0EE95-CBFB-47F0-9EE8-BB0F4B6A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51626-6380-46D5-8C88-581DD9EE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C4D16-2D9F-4520-BDC0-DCB00329F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99503-2EC1-4D66-82AD-9BFB88F9A09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3D7D7-2CBB-4F6B-AB6D-C264055D2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8192-2036-48FA-8834-D1173834C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F599-7A82-4EA7-87EA-963C7DDA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9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Your First Angular App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CCFEC-2034-4D0D-AD44-8BEA78054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5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F4DC6-30FA-48BC-8962-39E16AAB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2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479121-68B5-421D-885C-3FE80CEE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147940-BA5F-4CF7-8855-ED6DBD5B2E3E}"/>
              </a:ext>
            </a:extLst>
          </p:cNvPr>
          <p:cNvSpPr/>
          <p:nvPr/>
        </p:nvSpPr>
        <p:spPr>
          <a:xfrm>
            <a:off x="11211340" y="6480314"/>
            <a:ext cx="940904" cy="278296"/>
          </a:xfrm>
          <a:prstGeom prst="rect">
            <a:avLst/>
          </a:prstGeom>
          <a:solidFill>
            <a:srgbClr val="5FB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70DB86-2370-4974-B285-CB00536C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3BEAC1-5CEC-4302-BFBF-4CAFFBD8D9AE}"/>
              </a:ext>
            </a:extLst>
          </p:cNvPr>
          <p:cNvSpPr/>
          <p:nvPr/>
        </p:nvSpPr>
        <p:spPr>
          <a:xfrm>
            <a:off x="11304104" y="6321287"/>
            <a:ext cx="795131" cy="437322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0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Your First Angular App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First Angular App</dc:title>
  <dc:creator>Lucid Unity</dc:creator>
  <cp:lastModifiedBy>Lucid Unity</cp:lastModifiedBy>
  <cp:revision>3</cp:revision>
  <dcterms:created xsi:type="dcterms:W3CDTF">2018-12-16T20:11:48Z</dcterms:created>
  <dcterms:modified xsi:type="dcterms:W3CDTF">2018-12-16T20:17:43Z</dcterms:modified>
</cp:coreProperties>
</file>