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F84D-70CF-4A8A-8ED0-253EBEB6C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81316-A011-4491-BDB5-3913B34CC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D8BB4-7B19-4376-ABD1-422D9A90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E118-FF05-4BC4-BBA7-44388991D4D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D1591-33CE-4D8F-AC4B-FABD030F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0ABA3-3547-4069-B283-0F4E2BCB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504-432A-4687-8907-CCAD2337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F9246-35B6-426A-A4F6-88F5E981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97C6C-6153-4AF2-A039-768445A0F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D9A15-74F9-48BB-B2C4-46DAF7D1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E118-FF05-4BC4-BBA7-44388991D4D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524D1-7652-4A9E-B6AE-BE66DC71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9938E-B3F1-4860-AFC1-E99A3BC8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504-432A-4687-8907-CCAD2337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6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9B4EF-7F16-46DE-8A62-9160E71EC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B9C6E-33BF-4E8D-91B3-EE957EC6D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DBA8A-DFDB-4AE1-8486-F8D0E778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E118-FF05-4BC4-BBA7-44388991D4D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4733E-589F-4E7C-99D1-492ECD3CC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ECD7E-2D4F-4087-9723-99C005505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504-432A-4687-8907-CCAD2337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3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2280-C95C-4A18-A12C-9FE4773BE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43B1C-257F-47C0-8BE7-27CF5561A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BD636-B4E4-445D-B23B-037C36EEF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E118-FF05-4BC4-BBA7-44388991D4D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66DEB-7B2A-411B-8688-3EE9C027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089C4-064E-4A0F-BA6B-AF1421803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504-432A-4687-8907-CCAD2337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82F66-1339-48BC-9FFD-A8A497450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CF39C-A29A-43A2-9265-A0B8B8485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46D9F-1D5B-4EC6-BFE3-C732E535B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E118-FF05-4BC4-BBA7-44388991D4D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C807C-313A-45E6-AAD0-E4F3C1480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9E674-67D1-4099-B688-8635DB02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504-432A-4687-8907-CCAD2337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4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3016E-5E4A-4204-9D2F-D8163BA6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CE0F2-7107-42B8-AD39-298465C61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BC082-BEFA-4E55-8BAB-7F98300B0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86F3A-9F70-4721-B0DE-F6968BED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E118-FF05-4BC4-BBA7-44388991D4D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F9C2C-4C0F-45D4-89F6-975465501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F87F7-0A8F-4766-93F5-49DDFF57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504-432A-4687-8907-CCAD2337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5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A2D3-542F-401E-9047-CDFDF0ECF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C8E1B-D798-4B3C-801A-158E437F9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46442-C799-4857-A01F-F751D3194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1CC68-819E-42EF-998B-638E012A4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3630FF-4392-4FC0-A399-904CABE73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816776-B572-43B6-94A9-3CA3C9D0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E118-FF05-4BC4-BBA7-44388991D4D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5AB30B-1B96-4665-8B7C-8BF8FF01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6F543-878F-4EA3-BD22-650065EFF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504-432A-4687-8907-CCAD2337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4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5D93-8F79-44D8-9DC9-0D5AD9C31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D3A1F-6E66-4861-9E53-0D87F5624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E118-FF05-4BC4-BBA7-44388991D4D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E4019-7453-438B-AE3A-46E753FC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6C25E-8755-44CE-8AFD-ADC31AC2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504-432A-4687-8907-CCAD2337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9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24F3FB-2234-4875-BDBC-E4EDCA05F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E118-FF05-4BC4-BBA7-44388991D4D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34C3F-A717-4E57-B920-9A76AED4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216C4-2CF1-4CB3-91E6-3EF69898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504-432A-4687-8907-CCAD2337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3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6752-562F-4813-928A-28549738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F8310-D63D-4C2A-AC46-E73476CE0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06A65-34B8-4DF0-8F28-40969D62C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DCDB6-5FBA-424C-91F9-C80E47CB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E118-FF05-4BC4-BBA7-44388991D4D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6D96F-EC8F-4026-AC4F-489AB6FE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20DB7-FFF5-4C9A-A051-1314083DE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504-432A-4687-8907-CCAD2337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4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7471-C986-48D9-B5B6-6E381F415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0BF795-58DE-4116-B87E-6E512173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E1CBF-64DF-4FE6-B480-061DC9778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7A4E2-184B-4A1D-B1E4-0DD5756FB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E118-FF05-4BC4-BBA7-44388991D4D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CC788-5332-490D-8DA3-CF945D6A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1DF7B-B93A-46A5-A4BB-6C58FBF1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504-432A-4687-8907-CCAD2337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5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6744F1-7A76-4525-9A1C-081F61BE5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D2570-EF93-40E3-A212-38E24F144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35878-B154-4690-A2B7-81DF2BCAF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BE118-FF05-4BC4-BBA7-44388991D4D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73981-2D6F-4261-BBBE-06CAD7705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9B6C0-5578-4141-A18F-780BB108A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0D504-432A-4687-8907-CCAD2337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5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Displaying Data and Handling Events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83050E-7CCD-49E4-A3C3-8C694F8C4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0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Displaying Data and Handling Events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Displaying Data and Handling Events</dc:title>
  <dc:creator>Lucid Unity</dc:creator>
  <cp:lastModifiedBy>Lucid Unity</cp:lastModifiedBy>
  <cp:revision>3</cp:revision>
  <dcterms:created xsi:type="dcterms:W3CDTF">2018-12-18T02:19:06Z</dcterms:created>
  <dcterms:modified xsi:type="dcterms:W3CDTF">2018-12-18T02:20:36Z</dcterms:modified>
</cp:coreProperties>
</file>