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68DE-EC6C-4FFC-8445-F8A496375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DF6C6-0CDA-4D30-AC16-05ACF8175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D304-2F87-43A2-B934-CA1BEADE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BCA3-AEC5-4286-80C6-ECEC6F3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284E-793A-4CD8-A0A7-A57922A1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7496-67DE-40DE-B333-C43DDA4B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C31D-ADE5-4285-BB63-4C947DB6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FF8D-6081-403A-B1B8-4F9BF2E8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36E9-11C7-453B-B348-9D014C74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EEF-83DC-49AC-8346-F251DE2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EBC9D-6750-4425-96CC-ACFC2B08C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B28DB-01B1-415B-AB3C-1D698ACC7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37A4-E838-4A4F-9FA2-27D26401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53934-6900-470E-91B3-93CFA052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8B3C-CFDD-4682-9E63-56DB802A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4CC-B2BF-4EE2-812A-267AD4CE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C1D5-7587-4E49-A700-8081D1B7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3F1A-7066-4E1C-B360-D9E5FBD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B4C8-B450-467C-9969-AC714268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B206-F25B-411D-8176-02477425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C8FC-6D6B-47D4-BF9B-03F70F1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7F3F-1E86-4516-9CDB-4A7E5A430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A8CB-66D2-4664-A4D2-6950F855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CA18-3BD3-434F-A4F9-97D3DD31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E8E9-5B32-41E7-A8A8-FACAE592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2B73-DCB3-411C-87EA-18C520E0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CEF2-D963-4886-BA7A-15612A064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4C76B-597A-4510-871C-6D71E7B31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9885A-FEA5-4DC7-B31F-31F2D317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E3EA0-8927-4887-8AF0-FD1B7F76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7462B-B333-4E83-B12F-6199E100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8F3F-B628-462C-99B5-1B02EA03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3A25-2E32-4C76-9D01-794ABE42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1619-D696-49B9-9F32-EF6F8C4A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8E7C9-BF56-4D6D-A8F1-886AD1B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99398-C33F-421D-B52D-D493B648E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0A517-0059-4E70-AFA5-F58C6F8C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7747C-BAC6-4164-8C66-A3BC29BD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503A-4027-43D4-9341-F06E5D50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ACB8-989F-4178-A512-85D4A791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9D481-6A3C-4E75-B3C1-CC6C3EF4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2C7EF-110C-4229-9F76-6E79E09B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9E32F-FCCB-4DCC-878D-7FDC3293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253EC-979F-4641-AEA8-00D62F50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3552F-7CDA-48A9-9738-8EBC9E10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5481-7BC3-493A-9DAF-6F69EA9C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4D21-C443-43DA-9B32-4A2ED093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E7E8-1968-4B37-80B6-0967B683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0A257-CF37-4292-96D0-B4BC7999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54D8-37D8-4FA1-AAA6-FB9A6678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0583F-240B-4276-BAE8-96608341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74692-3B23-42BC-980E-0AF617F6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0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D3A4-9516-42CF-ADDE-37802035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1D11-D63B-4BC6-845F-7C9A3A097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AC88D-FF2D-4488-A7EA-E254E3953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7E66-5FAA-412C-9202-0971CF19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02B74-F287-4B0B-A212-877CC88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3891-4BC3-4FF9-94C1-84DDC0FE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A0892-706F-4E3E-A2B5-A0727694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6E8D-9EEF-4932-B7F7-C5015C22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51C9-6B61-47A8-81A5-9FA913A52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EB2B-F7F3-4DBD-B83F-DEB4979DFF0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C425-A2C3-4F6B-8DE1-6848F002A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35E9-FBA4-462B-8BE8-F356A80E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DFF7-C84C-4DE5-B96A-4B4BB79D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Property Binding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70C9C-A142-4B89-9905-8C78EA18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268BBD-D3D5-40AE-9CB6-C094F780D62B}"/>
              </a:ext>
            </a:extLst>
          </p:cNvPr>
          <p:cNvSpPr/>
          <p:nvPr/>
        </p:nvSpPr>
        <p:spPr>
          <a:xfrm>
            <a:off x="11317357" y="6453809"/>
            <a:ext cx="768626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84799-A444-4FC0-94EE-AF438F6A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5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4D8EC9-F2CC-4D55-BA93-21A154BE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D1A810-F342-4465-A265-E0C99BC145A3}"/>
              </a:ext>
            </a:extLst>
          </p:cNvPr>
          <p:cNvSpPr/>
          <p:nvPr/>
        </p:nvSpPr>
        <p:spPr>
          <a:xfrm>
            <a:off x="11317357" y="6453809"/>
            <a:ext cx="768626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A62AC-4A82-44BC-8524-AF46632B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33C89D-BC35-41E1-BE31-7586981D83CD}"/>
              </a:ext>
            </a:extLst>
          </p:cNvPr>
          <p:cNvSpPr txBox="1"/>
          <p:nvPr/>
        </p:nvSpPr>
        <p:spPr>
          <a:xfrm>
            <a:off x="5618922" y="1881809"/>
            <a:ext cx="373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Should use String Interpolation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A42EC-B1BC-4B72-BBB8-550D494F3283}"/>
              </a:ext>
            </a:extLst>
          </p:cNvPr>
          <p:cNvSpPr/>
          <p:nvPr/>
        </p:nvSpPr>
        <p:spPr>
          <a:xfrm>
            <a:off x="11317357" y="6453809"/>
            <a:ext cx="768626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4B4E8C-D120-494E-83D1-B6B5073A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C354BB-8D34-428A-9D0F-561C11EA2664}"/>
              </a:ext>
            </a:extLst>
          </p:cNvPr>
          <p:cNvSpPr/>
          <p:nvPr/>
        </p:nvSpPr>
        <p:spPr>
          <a:xfrm>
            <a:off x="11317357" y="6453809"/>
            <a:ext cx="768626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FCD84-4454-428F-B3AA-FDF378BDDF06}"/>
              </a:ext>
            </a:extLst>
          </p:cNvPr>
          <p:cNvSpPr txBox="1"/>
          <p:nvPr/>
        </p:nvSpPr>
        <p:spPr>
          <a:xfrm>
            <a:off x="7421218" y="3723861"/>
            <a:ext cx="34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Should use Property Binding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03E94-2FC3-4F48-9DE1-5B5E93EC2AAE}"/>
              </a:ext>
            </a:extLst>
          </p:cNvPr>
          <p:cNvSpPr txBox="1"/>
          <p:nvPr/>
        </p:nvSpPr>
        <p:spPr>
          <a:xfrm>
            <a:off x="7951364" y="4691269"/>
            <a:ext cx="295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One Way Binding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From Component to the Dom</a:t>
            </a:r>
          </a:p>
        </p:txBody>
      </p:sp>
    </p:spTree>
    <p:extLst>
      <p:ext uri="{BB962C8B-B14F-4D97-AF65-F5344CB8AC3E}">
        <p14:creationId xmlns:p14="http://schemas.microsoft.com/office/powerpoint/2010/main" val="309804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Property Binding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Binding</dc:title>
  <dc:creator>Lucid Unity</dc:creator>
  <cp:lastModifiedBy>Lucid Unity</cp:lastModifiedBy>
  <cp:revision>7</cp:revision>
  <dcterms:created xsi:type="dcterms:W3CDTF">2018-12-18T02:20:44Z</dcterms:created>
  <dcterms:modified xsi:type="dcterms:W3CDTF">2018-12-18T02:32:42Z</dcterms:modified>
</cp:coreProperties>
</file>