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333945"/>
    <a:srgbClr val="312F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AE21-5D68-418F-888D-DDF02E839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8773F-EDA6-4EC2-AFDA-543ADF6D5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BA9E4-243E-4FFF-9086-F3D9DAC0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95C-0E49-49A4-A440-5B35853C0F0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6A937-BB77-4080-8887-18454B57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F2D8-2504-43A3-8F0B-79D0BFAD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9580-1F0E-40BA-AC84-4BBECF2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E5EF-3B60-4E1F-9D45-EAD9DD71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B462B-E0E3-4049-8536-A02BCB54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E431B-9D73-4564-B17F-028BA8C8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95C-0E49-49A4-A440-5B35853C0F0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DAE3-B80D-4C79-B378-BD2BCDC8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F8DD-9492-4145-89CB-89F40433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9580-1F0E-40BA-AC84-4BBECF2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0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5BDBB-F962-4D7C-BF66-3878E8CD0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49970-FBA1-4C15-A08E-3812D2288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73E7F-BEFF-4D5D-95A7-B7A40C5D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95C-0E49-49A4-A440-5B35853C0F0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B12A-785B-4B8A-8AC6-63E3B9B6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1D241-26F4-4702-BFF5-03EF41C0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9580-1F0E-40BA-AC84-4BBECF2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05FC-3817-42B5-8857-7287FC2C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45F0-A594-4C8B-AFC6-F92ECB91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53238-E49D-4336-9147-602BEB3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95C-0E49-49A4-A440-5B35853C0F0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0398-8133-4BCD-9E96-A4786509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75E4-5235-4496-BD4F-9A6157CF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9580-1F0E-40BA-AC84-4BBECF2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3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7E50-7E99-44BB-8372-84C4B9BF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5914F-907A-421B-98A3-C8A180EDF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1D503-043E-4852-8184-5857D1AB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95C-0E49-49A4-A440-5B35853C0F0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A2E1-13AA-4A40-81A6-C3239274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4AD97-8FB9-465E-9FA9-AFADEAD3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9580-1F0E-40BA-AC84-4BBECF2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E839-1387-4103-BA8E-9E04D729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B306-1C6C-4E76-A574-FEDD7C041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866B2-3F6C-4598-B567-046A978CB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85E72-0F80-467E-957F-8D92382F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95C-0E49-49A4-A440-5B35853C0F0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97C5B-B95B-4AE6-ADA7-24A71EE9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FBDA-02D9-42FF-9D67-B67A1EA3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9580-1F0E-40BA-AC84-4BBECF2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2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8AAC-2B58-4AEC-B5F0-A324A8E6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C503F-2F93-4649-96CB-2D70EFD80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585A5-975D-4F47-B280-915BEA70C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69A1D-8162-4C67-B871-D3E190DEC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11A55-E6FD-47EF-A45D-FC4BA3302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B45A1-9357-46FA-A41D-D5CB8D62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95C-0E49-49A4-A440-5B35853C0F0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6133C-651D-440D-AE03-4021ABC7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98646-9DB4-48B9-97A9-9762D0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9580-1F0E-40BA-AC84-4BBECF2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0AB0-3F18-4817-9261-65963543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5212D-BCD5-4D53-AACD-453D99A7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95C-0E49-49A4-A440-5B35853C0F0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28E83-CB9B-4071-8D9E-A8E03C14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9FEBB-D3CF-4892-B20E-4A07FFFB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9580-1F0E-40BA-AC84-4BBECF2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0D444E-60DC-4839-A061-3EF2C451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95C-0E49-49A4-A440-5B35853C0F0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96EA8-CCCD-48D3-9D2B-CEC2D4F0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A2E6D-75FA-4785-9633-1DAB07F0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9580-1F0E-40BA-AC84-4BBECF2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E94C-1FC9-4CDD-90C0-326F5B55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27FE-D939-45B1-A478-FAE88901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B1E0D-E7EF-4FAA-B986-5609119E8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FD88A-438C-49C0-9EA9-85BEACAB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95C-0E49-49A4-A440-5B35853C0F0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60541-F13E-4A55-A81C-55CD06E3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27762-88B3-4229-B8D9-89DB9FA5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9580-1F0E-40BA-AC84-4BBECF2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9C5A-8E1A-4782-AED1-C9F89C8D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875BB-DE44-4895-98E3-B5BB99D0C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DD80E-4461-44C5-AB95-43EE8579C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238C4-CF3C-4981-A778-93384BD5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2795C-0E49-49A4-A440-5B35853C0F0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5A2FF-D115-4F75-AEE2-7DC780F2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22B56-5F9B-4CF5-A65B-09F8E847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B9580-1F0E-40BA-AC84-4BBECF2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8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F3736-1CE4-4E99-AE3C-4C35D976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44F68-1A68-4FD0-B333-E61DD4B1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0BFC-A0CC-451C-BA1C-7B8ED0899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2795C-0E49-49A4-A440-5B35853C0F04}" type="datetimeFigureOut">
              <a:rPr lang="en-US" smtClean="0"/>
              <a:t>12/18/2018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D1276-01CA-499E-B383-EC971FBFC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E5A62-255E-44C1-96BF-FCDBFF9F7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B9580-1F0E-40BA-AC84-4BBECF2BE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3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DD0330"/>
                </a:solidFill>
              </a:rPr>
              <a:t>Attribute Binding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042EC8-5212-4B9A-A635-96EBABE2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82A99C-D6E3-4A6B-AACA-3B638557B1A5}"/>
              </a:ext>
            </a:extLst>
          </p:cNvPr>
          <p:cNvSpPr/>
          <p:nvPr/>
        </p:nvSpPr>
        <p:spPr>
          <a:xfrm>
            <a:off x="11343861" y="6493565"/>
            <a:ext cx="742122" cy="265044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16C3A8-E33C-423D-A996-D33FC525C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D60B95-6DD9-4EB2-9A69-3AB46ECDE5A5}"/>
              </a:ext>
            </a:extLst>
          </p:cNvPr>
          <p:cNvSpPr txBox="1"/>
          <p:nvPr/>
        </p:nvSpPr>
        <p:spPr>
          <a:xfrm>
            <a:off x="4329522" y="3843129"/>
            <a:ext cx="344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Don’t have Anymore Error</a:t>
            </a:r>
          </a:p>
        </p:txBody>
      </p:sp>
    </p:spTree>
    <p:extLst>
      <p:ext uri="{BB962C8B-B14F-4D97-AF65-F5344CB8AC3E}">
        <p14:creationId xmlns:p14="http://schemas.microsoft.com/office/powerpoint/2010/main" val="44709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E5334-99FE-422F-AD79-68A60BE08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3798DF-0F7B-44E4-B23C-B7A05071F27E}"/>
              </a:ext>
            </a:extLst>
          </p:cNvPr>
          <p:cNvSpPr/>
          <p:nvPr/>
        </p:nvSpPr>
        <p:spPr>
          <a:xfrm>
            <a:off x="11317357" y="6453809"/>
            <a:ext cx="768626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8D1867-B693-4D0E-A92F-E7C962FE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5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17FD66-E97E-4E68-A694-30688BF92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8CC7BD-584D-4B4C-9F63-4BD86F014DED}"/>
              </a:ext>
            </a:extLst>
          </p:cNvPr>
          <p:cNvSpPr/>
          <p:nvPr/>
        </p:nvSpPr>
        <p:spPr>
          <a:xfrm>
            <a:off x="11383617" y="6493565"/>
            <a:ext cx="702366" cy="251791"/>
          </a:xfrm>
          <a:prstGeom prst="rect">
            <a:avLst/>
          </a:prstGeom>
          <a:solidFill>
            <a:srgbClr val="312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1268DE-78CF-4D2E-92CA-73427F554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3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C98E74-09C2-4AE6-BF21-40C463D1F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1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C5ED0C-5C7D-44CF-98E7-1E35FE0E7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485138-3E82-40E8-80AD-6EB563FDD060}"/>
              </a:ext>
            </a:extLst>
          </p:cNvPr>
          <p:cNvSpPr/>
          <p:nvPr/>
        </p:nvSpPr>
        <p:spPr>
          <a:xfrm>
            <a:off x="11330609" y="6506817"/>
            <a:ext cx="755374" cy="251792"/>
          </a:xfrm>
          <a:prstGeom prst="rect">
            <a:avLst/>
          </a:prstGeom>
          <a:solidFill>
            <a:srgbClr val="33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5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493894-4C8F-4A8A-AF0C-97FEF4E7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205274-AA55-4C7C-9188-B6C242DE69E5}"/>
              </a:ext>
            </a:extLst>
          </p:cNvPr>
          <p:cNvSpPr/>
          <p:nvPr/>
        </p:nvSpPr>
        <p:spPr>
          <a:xfrm>
            <a:off x="11330609" y="6506817"/>
            <a:ext cx="755374" cy="251792"/>
          </a:xfrm>
          <a:prstGeom prst="rect">
            <a:avLst/>
          </a:prstGeom>
          <a:solidFill>
            <a:srgbClr val="333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3FD44-F027-420F-A77A-74BD8D043B89}"/>
              </a:ext>
            </a:extLst>
          </p:cNvPr>
          <p:cNvSpPr txBox="1"/>
          <p:nvPr/>
        </p:nvSpPr>
        <p:spPr>
          <a:xfrm>
            <a:off x="1932055" y="4863548"/>
            <a:ext cx="780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Most of HTML Elements have a One to One Mapping to Properties of DOM Object</a:t>
            </a:r>
          </a:p>
        </p:txBody>
      </p:sp>
    </p:spTree>
    <p:extLst>
      <p:ext uri="{BB962C8B-B14F-4D97-AF65-F5344CB8AC3E}">
        <p14:creationId xmlns:p14="http://schemas.microsoft.com/office/powerpoint/2010/main" val="163315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4319D8-124E-4B72-AD9D-1C820805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FFE55B-20B7-4CC9-AEB1-6142ADD67A67}"/>
              </a:ext>
            </a:extLst>
          </p:cNvPr>
          <p:cNvSpPr txBox="1"/>
          <p:nvPr/>
        </p:nvSpPr>
        <p:spPr>
          <a:xfrm>
            <a:off x="4847534" y="2888974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No Mapping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A05DF5-FF40-4FFF-A7B9-D47596E89A67}"/>
              </a:ext>
            </a:extLst>
          </p:cNvPr>
          <p:cNvSpPr/>
          <p:nvPr/>
        </p:nvSpPr>
        <p:spPr>
          <a:xfrm>
            <a:off x="11343861" y="6493565"/>
            <a:ext cx="742122" cy="265044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Attribute Binding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 Binding</dc:title>
  <dc:creator>Lucid Unity</dc:creator>
  <cp:lastModifiedBy>Lucid Unity</cp:lastModifiedBy>
  <cp:revision>10</cp:revision>
  <dcterms:created xsi:type="dcterms:W3CDTF">2018-12-18T02:33:38Z</dcterms:created>
  <dcterms:modified xsi:type="dcterms:W3CDTF">2018-12-18T03:25:02Z</dcterms:modified>
</cp:coreProperties>
</file>