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54C3-3D6C-45EC-B377-898DBCAF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92E6A-4EDA-4DD0-8A99-1CEEBD8CA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2C1E-59FC-4CEE-95EB-352F8C28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EEF1-3BE6-495A-8C2C-7378A3E6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3B97-AC22-4641-9E6C-95FB8630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4628-851B-420E-AA5B-33CB79F7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E6C83-1A7A-4EE6-8EDE-EF48E7EE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9BC3-3B0A-427E-B04C-4629E773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BAFF-0BE4-4B21-AEF9-9C069451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7451-7092-4E13-9F9F-5E1B24D4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8008E-61B2-48F3-80C8-3F1AD337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031AC-BC3F-4E6C-9D94-020CB02C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F963-5A5A-409D-94CB-EA570A32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D1A3-AF9D-4E75-8280-856CBCD7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CC6C-EFE2-4DDA-B15E-DDFC0B33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8D62-9917-4553-A96B-B5B2F148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620D-C0D0-4CDD-9910-E3730120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69C2-1207-4E99-BBFC-C5914D83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09F7-3354-485A-B342-BB0E1366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739E-8073-40C5-BAF2-2BAF6C61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9327-C08C-4E19-9C0D-8FE124CD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CB38D-6FF2-4447-B537-A4C51254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0DE3-87E9-4776-BD53-8529698B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AEB5-4C4A-450B-9572-F2CFD071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D4EA6-0E04-4A99-993C-A89F6334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55F5-589C-4250-8335-36E08A32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14AE-D54D-4518-97CE-5CE37CB42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B2FA-1AF6-43F2-89A3-D4749D75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F289-6E51-4A39-811D-A143E28A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C2E1-6968-4627-8C07-1A786626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48615-913C-4A39-BC0B-F62A57EB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8BD-ED81-4478-B96C-415AC84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8C359-9543-4AB2-BE81-2D86D847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6F04-14FB-43B7-8BE9-A1FE324B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45A2D-8BF9-4E97-A736-47AC05145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12CA7-9F93-4179-8CC3-F2072A6E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B66EF-58B8-46FD-9C38-E40F76A1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1505C-A234-4DB8-B066-F922B308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BA3C-981C-4D9B-B4E6-27D7E202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8299-0AE3-4CD1-8C7E-EA72D6D7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127-0590-4AF8-8D57-8FDA6C5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B03E9-DE14-4BC4-8953-6C9A7FDE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D9BA0-F745-41F9-A3D0-D4FCD804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8579B-7A44-4686-99F8-847B37E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3FBD3-3993-42BA-A5DE-F96B0413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C8082-3294-4D17-AA59-6A4B9C88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8C5C-B4D5-4F1F-8E40-1F7CF402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7FED-2A05-453A-B3D7-6A8C910B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80CEB-CD74-4EB9-AE0D-BA7335C7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86DE-B730-477C-BF95-2850DA5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D375-1703-45C3-9F4A-E3A0A0EE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A915A-392F-4DE7-87EF-FFB79DA9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11C7-3339-44CC-81E5-A89E29AF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3F2CD-130E-4C03-AE5D-0EEC6AE51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ADEB8-678E-4FB5-955F-C10446F9E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1C2B0-B38C-46F4-97C4-E7A1571F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AEFF-5445-4AD0-8B00-3913A9DB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D483D-22CC-423F-98BD-2E82C19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B0896-C575-4E3F-8218-24DCE03C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FF94E-1FF2-43F1-A79A-A75BA05F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254E-375C-43E8-8C29-91013456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6C74-6D48-4FBA-9384-2AB0AC5133A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9B70-1A33-4E4F-9C73-BC263F6EF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8184-6DAC-4742-B088-91B512AAE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65E6-56E4-4628-8058-ACA66491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6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lkingdotnet.com/add-bootstrap-4-to-angular-6-applicati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Adding Bootstrap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54780-B852-4C10-A144-4BEA8637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23D9E6-1059-4BF4-952C-702998C9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BA8BF0-4A48-4D0E-BA7A-7301C449480C}"/>
              </a:ext>
            </a:extLst>
          </p:cNvPr>
          <p:cNvSpPr/>
          <p:nvPr/>
        </p:nvSpPr>
        <p:spPr>
          <a:xfrm>
            <a:off x="11264348" y="6453809"/>
            <a:ext cx="834887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D515A-8B55-477F-99FE-D599F2C4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7AFCA5-040A-4356-9D9A-60672028CC23}"/>
              </a:ext>
            </a:extLst>
          </p:cNvPr>
          <p:cNvSpPr txBox="1"/>
          <p:nvPr/>
        </p:nvSpPr>
        <p:spPr>
          <a:xfrm>
            <a:off x="2218239" y="3962400"/>
            <a:ext cx="775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</a:t>
            </a:r>
            <a:r>
              <a:rPr lang="en-US" dirty="0">
                <a:hlinkClick r:id="rId3"/>
              </a:rPr>
              <a:t>https://www.talkingdotnet.com/add-bootstrap-4-to-angular-6-application/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2552F-81A7-4946-86CC-07DC3704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124D2-475B-4D74-9349-3B33A0AB21DA}"/>
              </a:ext>
            </a:extLst>
          </p:cNvPr>
          <p:cNvSpPr txBox="1"/>
          <p:nvPr/>
        </p:nvSpPr>
        <p:spPr>
          <a:xfrm>
            <a:off x="7262192" y="2858409"/>
            <a:ext cx="425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Before adding bootstrap in our Angular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FF4D6-5C99-4E84-84DA-5E41A8B26ABC}"/>
              </a:ext>
            </a:extLst>
          </p:cNvPr>
          <p:cNvSpPr/>
          <p:nvPr/>
        </p:nvSpPr>
        <p:spPr>
          <a:xfrm>
            <a:off x="11264348" y="6453809"/>
            <a:ext cx="834887" cy="291548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B66EF7-41AD-4C9B-AD29-2D1523C21DAB}"/>
              </a:ext>
            </a:extLst>
          </p:cNvPr>
          <p:cNvCxnSpPr>
            <a:cxnSpLocks/>
          </p:cNvCxnSpPr>
          <p:nvPr/>
        </p:nvCxnSpPr>
        <p:spPr>
          <a:xfrm>
            <a:off x="10429461" y="3362739"/>
            <a:ext cx="225287" cy="45305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8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239771-E066-4EA8-95DA-5D4A72C2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2F908C-5D8F-4506-BFCA-27C31E0FF2CB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2FAD1-E6E5-468D-8C73-612FD857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89F88F-70E7-49D4-9AAC-2AD7FEFCD1F8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EC2D20-A4A6-43AB-AE73-440E15D0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C2CC86-B8D1-4CEB-AF67-BE6CA54B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7C0698-2767-43B9-9B9D-ECC844757A62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19D3B1-5824-43FF-87D7-29903E7B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9EBE3C-3562-4E84-99B2-6E7A42B91476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510492-0EB2-4786-A8AA-501F941D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2BCFC2-5B0C-4B29-90E3-774D7C3640C7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453E5-32B6-424A-9D21-0B08E654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AADC36-B360-43B2-A728-C3B23A4E67DB}"/>
              </a:ext>
            </a:extLst>
          </p:cNvPr>
          <p:cNvCxnSpPr>
            <a:cxnSpLocks/>
          </p:cNvCxnSpPr>
          <p:nvPr/>
        </p:nvCxnSpPr>
        <p:spPr>
          <a:xfrm>
            <a:off x="10429461" y="3362739"/>
            <a:ext cx="225287" cy="45305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CCBCD2-E4D7-469D-942F-69791AF94D6B}"/>
              </a:ext>
            </a:extLst>
          </p:cNvPr>
          <p:cNvSpPr txBox="1"/>
          <p:nvPr/>
        </p:nvSpPr>
        <p:spPr>
          <a:xfrm>
            <a:off x="7262192" y="2858409"/>
            <a:ext cx="411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After adding bootstrap in our Angular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41CC7-883E-463B-BF42-B9F76DBA53CF}"/>
              </a:ext>
            </a:extLst>
          </p:cNvPr>
          <p:cNvSpPr/>
          <p:nvPr/>
        </p:nvSpPr>
        <p:spPr>
          <a:xfrm>
            <a:off x="11264348" y="6453809"/>
            <a:ext cx="834887" cy="291548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Adding 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Bootstrap</dc:title>
  <dc:creator>Lucid Unity</dc:creator>
  <cp:lastModifiedBy>Lucid Unity</cp:lastModifiedBy>
  <cp:revision>6</cp:revision>
  <dcterms:created xsi:type="dcterms:W3CDTF">2018-12-18T19:34:09Z</dcterms:created>
  <dcterms:modified xsi:type="dcterms:W3CDTF">2018-12-18T19:55:35Z</dcterms:modified>
</cp:coreProperties>
</file>