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4F5D-1BB0-480B-9F7D-42D06BDE7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05196-12C4-47EA-B5CB-10ABC9E8D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F778-0A87-47AD-8DDB-669C1751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E7BD-F8AD-4D78-864A-169C415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A432-EAEF-4296-8229-57702B94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6AFB-6285-4FB0-8786-575369B3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185B1-3298-4ED2-9053-6A1A2EA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D2314-BEFE-4E68-9D7F-125D9A01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34D1-FEAC-456A-B3CB-7B9A82C2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E8D7-8BDB-442D-AE9E-37F40F3B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5B5E0-B5A8-4913-8F06-DF9BDDB83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E0F34-BE73-4C68-9A82-9686F7CB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827E-133D-435E-8BA9-10D0A714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1FD7-9B2E-4529-96A4-91DC954E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67C3-6C8A-4511-BD0D-70345FFC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13DD-F154-4CB3-9556-61241FCC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4366-BC5E-4DBB-A39D-64B639F2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41E51-A3A4-47A4-A27D-689FEEE0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F21A-9A90-4354-B258-06682A0C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1A13-9022-4B0F-8B52-5C4B4600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0B35-06ED-4288-9DCC-5BEFF999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DD69C-4D0B-460A-B1D5-90B9DB5F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E03B-5CF6-4B4F-A5ED-C3C166E1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5648-B057-4C01-B47A-50E46C06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06CFE-47FA-43B9-9080-977F4A29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98BB-3C3C-4DAE-805B-7F06ABFF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E57A-CF57-4A5D-8BD5-7602FF0A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383A9-3748-4D35-9EBA-447539BE6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865E0-0F79-4B47-A9E7-072755FB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F5328-1B65-41A8-A982-6735C944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891B4-06B4-4576-9852-45A99E98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3015-52B1-4145-AC51-44D2350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2D03D-F7D6-4C27-95AD-419C74AD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D133E-69D7-4853-9D04-4670CE790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ED159-7C99-44A6-B43A-E1D8A2E7C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11C16-F078-462F-A492-FE0A2652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7737B-4886-4D78-A957-6A41D909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76C62-C222-4D94-84C1-3007A0F4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107F6-AEA6-44B1-84F0-630D5852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6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7F7B-4AF3-4535-9F6F-369A5E3D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5852C-E43F-49A0-B550-3B378E38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EFC6A-AA18-48C7-B50F-C10EBFD6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D7BBD-BEEA-4C57-946C-3DF9F8E9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0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A8E-6D00-452D-A784-8FFA4AFF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6270F-9C75-4655-98CE-176FC022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51B03-70DD-4C4E-8200-20F2166A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5AC8-FFE8-4A8A-95ED-C825C29F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C749-0D70-4836-8CF5-B51F1FAFB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82E3-2C82-48F1-BB5B-5E9257CE9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002DF-DE8F-4670-B108-49F56F39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92D0B-2BFE-4E74-B029-DFFE293A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4004C-B9B3-4698-AB84-853C3C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8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D2C5-BF25-4AC1-AD3D-B914C3EE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81EE0-F8C2-44A8-A88A-8F4DCC150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D7A94-3D38-441E-9E98-E5C71033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68CE7-977E-49A8-A0D2-768A4F81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6327-5E0B-4E58-A1A4-0856CF37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BA6F-F37C-4DDD-B089-9A75029C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08E77-5339-41B4-BE40-CA1BF1DF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D5195-697D-4709-9556-7666C5FA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4BB2-4E58-40C3-AAE8-BCB9E824D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F3AA-F9AE-4904-978B-9628051EDC5C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FE7BC-6415-457B-B512-8EB69DDFD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A411-AF5D-4456-BF2C-4ABAA1EB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9AEB-6F63-46CD-A944-AD6A2348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Class Binding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6E123-7A5C-4272-9AAC-D899D1CA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362C75-0697-47B5-8C2C-D25AEF8D6E96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91C0EA-8209-4459-9E2E-8E81E36C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3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52A9F3-CA4B-44D1-8A5F-3E35338F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1FA7EA-7F28-4757-B1D1-3FDB0524EBC7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3AF9FF-2C6F-4ADA-84D2-2F902785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63ECDB-FD8B-4B9E-A2C4-469D0456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C7836A-ADAE-4D67-A54D-F44EC492FCBE}"/>
              </a:ext>
            </a:extLst>
          </p:cNvPr>
          <p:cNvSpPr txBox="1"/>
          <p:nvPr/>
        </p:nvSpPr>
        <p:spPr>
          <a:xfrm>
            <a:off x="8534399" y="182880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Class binding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162BD-6E88-412A-B3DC-2BF5E60CD52E}"/>
              </a:ext>
            </a:extLst>
          </p:cNvPr>
          <p:cNvSpPr/>
          <p:nvPr/>
        </p:nvSpPr>
        <p:spPr>
          <a:xfrm>
            <a:off x="11317357" y="6414052"/>
            <a:ext cx="768626" cy="344557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 Binding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Binding</dc:title>
  <dc:creator>Lucid Unity</dc:creator>
  <cp:lastModifiedBy>Lucid Unity</cp:lastModifiedBy>
  <cp:revision>3</cp:revision>
  <dcterms:created xsi:type="dcterms:W3CDTF">2018-12-18T19:53:36Z</dcterms:created>
  <dcterms:modified xsi:type="dcterms:W3CDTF">2018-12-18T19:59:13Z</dcterms:modified>
</cp:coreProperties>
</file>