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2040-93D5-4583-AC0F-E3B11FC0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ECBCE-4985-4247-8081-196C4C6F1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3AC60-7E2B-416C-A6C5-61BCB76F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CECD-9F1B-47EE-B746-54907C92993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6436-184F-4E05-950D-138D80D6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72375-A888-464F-B2B3-DEC4F8F7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585E-85CC-4C44-871F-EC0D8031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4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7713-FF0E-497B-A6C7-31331C9B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65863-FB76-4244-B873-CC9BCEC69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64249-CBE2-468E-B145-1DE99D00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CECD-9F1B-47EE-B746-54907C92993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F447F-47F3-47BB-BD42-E7584A13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BB8E-7CF3-4F1F-AF45-52F44520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585E-85CC-4C44-871F-EC0D8031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3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13DBD-F0E7-44FA-8317-56BEC5E82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9DC1E-D327-4D70-AF5A-1CF517E53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89F67-3F4A-4381-93F6-8A798FF2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CECD-9F1B-47EE-B746-54907C92993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4E705-ED3A-4D2F-9F2F-68D3CD91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A0F77-0D15-4337-A1EE-56A2A0FD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585E-85CC-4C44-871F-EC0D8031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3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C8C3-F10E-4743-9374-3554D66A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8C0CA-BA3D-47B2-A141-B6A09CD6C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A5A3B-D719-4FF0-A517-74234175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CECD-9F1B-47EE-B746-54907C92993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BC332-F179-42E8-A7F5-D92F16CA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B5A7-3B6C-4FD1-A2A5-E01240FF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585E-85CC-4C44-871F-EC0D8031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6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5A67-68A6-4B71-BE48-BC962499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85AC7-8297-47F9-812D-5254D3202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71A47-2FF3-4DA0-9C77-A9C36704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CECD-9F1B-47EE-B746-54907C92993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6178-EAA7-4B2D-A42F-AA212B0D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5415A-12BD-4E0B-A403-CE62A114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585E-85CC-4C44-871F-EC0D8031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8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EE37-0C9E-4743-9CD7-CF28464F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A5A6-0CF6-433F-A997-A92D672E1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C314A-A751-4B54-BF67-2F8F3AB91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C76E0-55D3-44A5-960D-293CC199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CECD-9F1B-47EE-B746-54907C92993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4EB5A-59C4-46EF-9B36-9CED2DBB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09F04-0AC4-4CCC-99D4-A6920180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585E-85CC-4C44-871F-EC0D8031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1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410B-4F84-4B4C-A9E5-7A43E490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176D8-1C5B-40E5-9B3A-0EEE2BB4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99CEA-BF81-4663-B856-FCDE09F41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16586-DCFE-4A1F-968C-16054828E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375A4-6976-46FC-9128-68C16BDA4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89BE9-6F0A-49CE-BA7B-00C1A78A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CECD-9F1B-47EE-B746-54907C92993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6BF09-5B1D-4C39-B9BE-71FD1C57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CEB08-B7B7-4424-A898-50B9395C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585E-85CC-4C44-871F-EC0D8031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5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8F46-0D3D-4B96-ACFF-C4F70FAB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E9174-5334-4F49-8520-E34EC337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CECD-9F1B-47EE-B746-54907C92993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5E98C-2301-4EF5-A84C-56EDF281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91457-BA9A-4278-B3DB-76C57755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585E-85CC-4C44-871F-EC0D8031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EBF88-BC69-4A73-8598-18C44196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CECD-9F1B-47EE-B746-54907C92993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E5CA1-3BD9-47A6-8084-0011DDEC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4B215-49CC-4449-BADC-4D1B60FF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585E-85CC-4C44-871F-EC0D8031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8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EC57-DFA3-4660-9D77-BB80F3FC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2E61-43F8-4A9E-BDEA-1FCE98CF0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89510-FD35-4CA1-ACDD-6BE92CE0A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F723B-A4D6-4779-82EA-633A5D10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CECD-9F1B-47EE-B746-54907C92993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9FFB2-69D6-4D5E-8232-664D4833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1FC55-DA0A-4C45-9DF7-48232E91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585E-85CC-4C44-871F-EC0D8031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0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B2C7-5131-47CF-A16A-535D9B88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3E38E-9E3E-4284-B90E-7AA31FF8B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06311-956F-4D35-8C71-36817EA54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C0C8B-D230-462F-A5E5-B8AA44EA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CECD-9F1B-47EE-B746-54907C92993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E77CF-05EB-4EFA-8E7F-626F4B17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8ED92-76C7-42DA-98EF-7F0C4816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585E-85CC-4C44-871F-EC0D8031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6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2C97F-87FB-48D8-AEB0-FD5C7B50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F152C-7A12-481D-BF99-191680E5D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FB89D-16CD-4D06-82FE-2BDECF400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CECD-9F1B-47EE-B746-54907C92993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408B2-684F-4191-835E-B4B275008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BAE68-A764-4B19-B21A-5C3ABB819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585E-85CC-4C44-871F-EC0D8031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5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Style Binding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F1A60-48F8-4078-B0EC-6B4ED5AF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1EC185-658C-47C5-85A1-B58F734D2170}"/>
              </a:ext>
            </a:extLst>
          </p:cNvPr>
          <p:cNvSpPr/>
          <p:nvPr/>
        </p:nvSpPr>
        <p:spPr>
          <a:xfrm>
            <a:off x="11317357" y="6414052"/>
            <a:ext cx="768626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5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A8E6CD-81FA-4B5F-856C-19D3F59B2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8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7DEAE6-5C06-4020-B1EE-CE3E3F0E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7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169BDD-848D-4059-B4C1-F28DB6808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71F604-AB04-49A9-A29B-726707EF1F35}"/>
              </a:ext>
            </a:extLst>
          </p:cNvPr>
          <p:cNvSpPr/>
          <p:nvPr/>
        </p:nvSpPr>
        <p:spPr>
          <a:xfrm>
            <a:off x="11317357" y="6414052"/>
            <a:ext cx="768626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2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Style Binding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 Binding</dc:title>
  <dc:creator>Lucid Unity</dc:creator>
  <cp:lastModifiedBy>Lucid Unity</cp:lastModifiedBy>
  <cp:revision>2</cp:revision>
  <dcterms:created xsi:type="dcterms:W3CDTF">2018-12-18T19:59:40Z</dcterms:created>
  <dcterms:modified xsi:type="dcterms:W3CDTF">2018-12-18T20:03:12Z</dcterms:modified>
</cp:coreProperties>
</file>