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6B29-08CF-4410-B907-57017895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6F95C-6360-42FE-A083-E7CB054FE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AA11-D344-4AFC-8137-3F1C21BA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3E79-46CE-4FEB-9872-F1186153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C3B7-5A65-4E37-A8A0-B2BB71BE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42A4-AF75-46A9-9B42-E6C2F536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0892F-AC15-4A68-A1C8-59FC303D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6434-CE06-4E83-AC99-33CF21AB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B71C-3261-4D19-A35C-C16F8A41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C071-0C0E-4148-BD95-E493DADC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AE1C-59A6-45A1-991B-11D454FC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571A-473A-463D-BE5B-F94D4796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C450-5ECE-47E6-8F9A-4BC8AB3E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14B3-707B-49D5-98E2-340243A0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802B-C6A4-4D93-87A0-C7BCDE2B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493-8E22-4FD6-A174-96634010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D8C-3B9A-4C01-AE42-6166D90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B7C3-AF2A-4E77-93CA-162FC392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8D9C-A944-4FB8-9C17-6AB3FA8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4F8C-1F2D-4F16-8C3D-18A5DAF9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89E-DB0F-4DBE-9A2C-7185517E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AEFD-DF63-40E8-AF46-6850FF08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9817-2412-4728-B14C-21C7DF96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8AA5-4ED5-43D4-A1CA-C9A7FC5D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9E5D-E2A3-4558-A254-3EB6481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CDDC-9F74-42FA-ADA9-22DB331C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53FB-424D-4DF5-B80B-9D96E11C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598EB-35A2-415B-9FEA-97FFDB4F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1CCB-FFF0-4C5A-BB50-3665222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FF807-5BB1-429C-90B9-D5E93D0C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9F9E-AD25-4025-915F-91443EE4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CAD9-3B5A-4BC5-A869-14C034C7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12494-D919-454C-89ED-BAEDA5EF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3ABD-E7DA-4226-8727-0A3AC363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525BE-8218-4222-A394-DBEF1B9DE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BA679-B264-4112-9C25-C1580852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9F47E-F6EC-4B9C-A1CD-3D5338D1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BCE2-5686-4A18-AA55-CF404CF3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303E-BACD-4EF7-98B3-E1CE07A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84F0-99AC-41CB-88FD-BA543F23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A3617-051E-4DE7-AFB6-C93E35B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971D-772B-49E7-93F2-EAA55C33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1F803-3EF4-4D2B-8DD1-07727DE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4A5C7-80DE-4941-9161-A85ABC43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26871-F333-480B-8A62-BB4297B1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6CA4F-2636-4666-8702-67D0ECD0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8128-BDC5-4EDF-B4CE-AB2A1D15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D60B-0592-42CE-B59E-2313EAB1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4FE03-184E-4E2D-9F5E-28F7FE59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1A3B8-B6D9-4CDC-8D50-4AB27B7B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E28AA-B452-45BF-8F39-63ECE323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76F0-5F18-45D0-8997-29A37A32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5C81-510B-44F5-8A06-AA5EB2CA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9073C-B6FE-4650-94B0-64F21CD65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5450-5EE5-4196-B9C0-31FFECCA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F10A6-0378-472D-A8D8-CFBC82B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0EBA5-9C0B-4FDB-820B-8AFC495B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3207-3631-42F8-8513-B1FFDAD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AA172-FAC9-43A5-82EE-072EE1AE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3C0E-E058-41D6-BA5C-117A94C1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E9EA-CB67-433E-8F36-CA36728C5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7F9B-6F90-4506-BFC3-197D0269F7C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84EB-84E8-4545-82DD-D1E953DC5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477D-7A23-4C7F-B8E7-826BEAF5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041-AE99-4D63-8EDF-45B5A18F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7C19E-5551-474E-BC66-59B75BBA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E13BC8-5C5A-45CA-A686-5651E05D39E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016685-1B36-4B13-9E5E-031F7FC7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0DA6E-8C19-4B6C-AB34-94AC5B2EB1F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7C1A67-A777-45A1-9834-9621BEAA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85338A-6B02-47B9-A876-3CA68E08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123C61-3E97-4570-AB8F-1F4908835D9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B9BE67-4BF9-4F7F-8D1B-DA8F98D5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0562B2-0007-43AF-B2C6-D67E915B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24827B-8963-44A6-8F61-26665A48F62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F96CAE-DF1A-4114-882C-568F131D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Event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Binding</dc:title>
  <dc:creator>Lucid Unity</dc:creator>
  <cp:lastModifiedBy>Lucid Unity</cp:lastModifiedBy>
  <cp:revision>3</cp:revision>
  <dcterms:created xsi:type="dcterms:W3CDTF">2018-12-18T20:03:39Z</dcterms:created>
  <dcterms:modified xsi:type="dcterms:W3CDTF">2018-12-18T20:11:23Z</dcterms:modified>
</cp:coreProperties>
</file>