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20D5-95AD-4668-82F3-7585BB97B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7FBA1-C08A-4B9C-AD9F-F3A101EC5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F518-83B7-47F3-9F26-6D6CA45F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5446-F4D4-4A5C-ADBE-B3C03061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1EA2-014E-4F34-BBBB-FEA84A2D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C625-25BE-4997-BBEE-9C048D0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230F-D816-466F-9752-3E42F2D7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798E-316B-4EAD-B4A0-18C71A6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CE87-5FD8-4764-8891-FD09CAE8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9C42-E6ED-41FB-B761-3196CCCF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6BB0-372F-48FA-9097-F06F43A47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359A9-3FAA-4C1E-A8CA-EDD3264D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10F2-846D-43EB-9274-AA689B88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BA7A-9E4F-4CC7-9743-DB52759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5661-12E3-43A5-96D8-B62911A8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A5D0-521B-4127-A636-A96A3255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CDB8-6EFD-49C9-B533-B2871B4A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796E9-E158-461D-8598-67C672F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B261-0DE8-4BA5-A9BD-A3AD4F9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9373-BC54-4891-A7B8-B1024214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E217-D6AA-4CCD-9C03-E75769A6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1CE-A5A0-4B3B-8E33-739261A7E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9608-1C13-4989-8425-C135D437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18FB-8F80-4DDD-A608-67315AD3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A6FB-ACE2-4E8E-9195-BDD34A52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E930-936F-4A2E-A981-AEEFEADE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4A23-D09A-4E6D-B32E-29C4E4AE3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77630-B01C-472C-B5F6-6E762E10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793D-DD04-438F-85C3-D898F6DD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12492-8BC1-44EF-9C1B-B2B02A78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2AC53-F69F-4EAB-8C3B-A2B655C2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18B8-B41C-4087-9523-1AA12BC8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C89C-795C-43C9-809A-8CE4AFAC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B4152-177C-4D59-8E19-3B602606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9A842-F1F0-4CA4-B5C2-6205F1C81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6DD2B-2304-4E1C-A98A-520330C7B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0BE2-FF34-43F9-9F4E-C63476C9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8F6BE-FFE3-4792-BE62-0C6E3AE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5519-481C-4317-9708-5FA82F3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DC5-3FC1-4E40-BAEB-167A3330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654F-8A0C-400E-BF2E-BDD3C909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8725F-6603-4BA0-A0F1-395182FF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6CC4E-1C71-426D-8A33-36139FBF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9CE6-4437-47B7-9337-6DBAC498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3D91-6792-4CC4-AEE7-57634826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CDFB-B2DE-4736-BE35-2998C3A1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83AF-C86B-4469-B75C-00CAF75D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7545-901F-4C5A-8719-88A0428B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E020D-9181-4851-998C-03B62345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F7C8-7A30-4071-B1E8-FF78D5A1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4063-0650-415F-A6F2-0C8BF668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562E-6050-4147-9C48-0B798EDF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C47-BB73-4BAC-BA1F-16F7787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841E8-3AAE-4C03-97F3-5A42223B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893EE-4764-4B50-AD31-E6A7D1AC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8112-806E-4191-8214-804F2954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7951F-EDDF-4FA1-9A75-239C7CF9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B1DC-95B5-4E27-985F-0DF35B18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A13C6-0DD0-4411-877A-DB9DB93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97CD-0D80-4663-AB75-1203E654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B694-E357-4F30-B4EE-4ECBFB85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4C15-6D83-43E8-8AA9-7E524FEB678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507E-8E82-46DF-9AFE-13DEA68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879-894F-4CA5-8D77-E5B761856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D189-9277-4A76-8C67-E3D280F9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Event Filtering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3C93-1AEE-4DEC-9924-38B3D24E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E9E69-2BA6-46B6-8672-CE0C95F4051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8ABA1-50D5-4D9F-AB11-C02F831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FC7628-7702-4AEE-8778-284107B7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12DE79-827E-4751-B356-142EB4FE028A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8ABA1-50D5-4D9F-AB11-C02F831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Event Filtering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Filtering</dc:title>
  <dc:creator>Lucid Unity</dc:creator>
  <cp:lastModifiedBy>Lucid Unity</cp:lastModifiedBy>
  <cp:revision>3</cp:revision>
  <dcterms:created xsi:type="dcterms:W3CDTF">2018-12-18T20:11:55Z</dcterms:created>
  <dcterms:modified xsi:type="dcterms:W3CDTF">2018-12-18T20:17:22Z</dcterms:modified>
</cp:coreProperties>
</file>