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B34B-0DB8-4B40-B50C-749BAC69D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6A487-15B2-4070-B552-DEA8E51FF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6EA1F-2CAD-4569-9D6A-53495012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DE2D-A745-4596-8792-0C022C887DA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F6F6-F642-4C0A-98FF-03ABC862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0462C-E303-476C-8376-7A969715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6664-3893-4238-9414-E33F0806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65E9-2ECD-4F25-AA3A-452B0490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3DC9E-86B8-4B65-928B-CF40C6EC0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D221C-DFA5-4E68-9CE5-0829CCCA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DE2D-A745-4596-8792-0C022C887DA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E0C74-C47D-4031-BA24-C7EC66C4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AC76A-DB6A-47FD-8323-78A894ED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6664-3893-4238-9414-E33F0806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7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74CB7-6650-4B6F-A02E-16253C28A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0E348-2177-4504-B101-CC5B63E0C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9BA3-C8B6-40D6-B99C-50ADDDEB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DE2D-A745-4596-8792-0C022C887DA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9C09D-9101-45B5-BC5A-AE332D5F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5B3C3-8211-4EBF-B6C5-FCE84187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6664-3893-4238-9414-E33F0806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4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0392-1655-4349-86F8-99A8C936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CF79C-3527-41AD-94D8-9E962E06A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7DF5F-7644-45EB-80B7-AC75FFE3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DE2D-A745-4596-8792-0C022C887DA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F5D88-59D9-4DFD-A871-1CC55B4A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95C23-0F72-4585-A0BD-B8724CBA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6664-3893-4238-9414-E33F0806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3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6CFC-B0CE-4371-896F-AEB9DCF0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50BA1-BC06-464A-9207-9F0036757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9F4C6-8668-4192-A8C3-6283A7B5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DE2D-A745-4596-8792-0C022C887DA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43F94-1A23-47DB-A1A8-BF07C7C3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56DDD-5D72-449D-8B08-7099B4F8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6664-3893-4238-9414-E33F0806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0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4DDB-8006-4B73-8E8C-40F51D9F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A820-DC6D-45C8-BD2A-EA42D2E24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C2C88-9C1F-42DA-AC3A-C21DE1A02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D93BD-1B32-482A-A289-C58A3D9B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DE2D-A745-4596-8792-0C022C887DA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DA3FC-9A14-40AB-B266-A0BA3092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02041-D958-43A2-BF04-32710CE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6664-3893-4238-9414-E33F0806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8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BFD2-D8ED-4D03-A3BC-D106A254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8BAC0-F996-438B-B845-A5382D8F3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D1A47-E3D6-4084-9966-D641A6CF2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39BDE-C218-4BC2-9905-D5FC6A0E3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FF666-272F-415A-AAF6-1B8282F65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14738-D15A-4BFB-AAC7-69865DD0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DE2D-A745-4596-8792-0C022C887DA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3A9BB-8D9A-457A-AD20-93712895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B927E-B5E7-4536-AE23-93047425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6664-3893-4238-9414-E33F0806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0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2D44-B2CF-49EC-B5BC-63219F8C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01F51-376C-4EC9-A770-44DE2665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DE2D-A745-4596-8792-0C022C887DA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516B4-C5CF-4C58-8E0E-2EBC117A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A8055-AD9D-41E3-BE35-C65B3063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6664-3893-4238-9414-E33F0806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A46E4-F2D3-4041-B032-6DF6ABF1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DE2D-A745-4596-8792-0C022C887DA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33A8A-6DB4-4E54-9AD3-280420CF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74E32-4770-42F8-818E-F31FB3FB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6664-3893-4238-9414-E33F0806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D196-1715-4C1E-9089-AA35766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985B-C013-4A82-8C66-75DA50D62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B9D51-64D2-4C53-A529-A3A2A8E2A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49FDC-B384-4DDD-A445-69F87E17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DE2D-A745-4596-8792-0C022C887DA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13506-683B-4648-8010-022D2CC4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7B27B-ACAD-461D-BB66-EA909471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6664-3893-4238-9414-E33F0806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2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81C1-5F89-47C2-8350-BA1F9F1C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09C0B-B132-4C79-BC61-D7B03DE68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65B4A-E48C-4E60-96C0-587F8BED6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CC6A7-1EF3-4806-84C2-273F0ADC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DE2D-A745-4596-8792-0C022C887DA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E1747-C750-4EB0-8174-26CF564A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91BEE-BE3B-4F57-ACB2-5E9474FB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6664-3893-4238-9414-E33F0806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9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9CAB2-79B3-478E-A278-C98B6B82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2CD11-33C6-486C-B427-8D4509C27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EB748-7ABE-4460-9093-23789C158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5DE2D-A745-4596-8792-0C022C887DA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6FDCA-3299-4985-9BE0-A820E3B9D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D9319-CD03-4563-8084-B657B63B2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6664-3893-4238-9414-E33F0806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2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Template Variables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9EF8C-E8D1-47D9-A0D8-16C7D0017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171689-5330-4C54-895F-BB6AAEE9F733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1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BAD68-FD80-4BAC-A2CE-FA3CCDE4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2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EDF77E-3295-42B2-8A42-20B04A1B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4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1AC4F2-2E19-4744-97CF-8286AD65A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EA8C170-27A9-460D-BB39-2D5E86EF4B92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562A3F-DF38-46A9-B48B-92E26110E6EE}"/>
              </a:ext>
            </a:extLst>
          </p:cNvPr>
          <p:cNvCxnSpPr>
            <a:cxnSpLocks/>
          </p:cNvCxnSpPr>
          <p:nvPr/>
        </p:nvCxnSpPr>
        <p:spPr>
          <a:xfrm flipV="1">
            <a:off x="4585252" y="2663687"/>
            <a:ext cx="0" cy="39756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925FF1-BF8A-4838-BB60-040A5B0E74D7}"/>
              </a:ext>
            </a:extLst>
          </p:cNvPr>
          <p:cNvSpPr txBox="1"/>
          <p:nvPr/>
        </p:nvSpPr>
        <p:spPr>
          <a:xfrm>
            <a:off x="3392557" y="3061252"/>
            <a:ext cx="259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References the input field</a:t>
            </a:r>
          </a:p>
        </p:txBody>
      </p:sp>
    </p:spTree>
    <p:extLst>
      <p:ext uri="{BB962C8B-B14F-4D97-AF65-F5344CB8AC3E}">
        <p14:creationId xmlns:p14="http://schemas.microsoft.com/office/powerpoint/2010/main" val="145822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Template Variables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Variables</dc:title>
  <dc:creator>Lucid Unity</dc:creator>
  <cp:lastModifiedBy>Lucid Unity</cp:lastModifiedBy>
  <cp:revision>1</cp:revision>
  <dcterms:created xsi:type="dcterms:W3CDTF">2018-12-18T20:15:23Z</dcterms:created>
  <dcterms:modified xsi:type="dcterms:W3CDTF">2018-12-18T20:21:08Z</dcterms:modified>
</cp:coreProperties>
</file>