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2EB-D58F-4269-B2D1-6CA461BDD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4644C-0A2B-4E29-BD90-DCBE682A3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4A41-8FB2-4515-B9B6-A27D6959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0C8B-3618-413C-A06E-3BF05626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4201-BF7A-4270-A1AF-80471BE9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3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169C-F770-4AB8-86FB-75B31DE6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01A26-04E7-42CB-A3E0-8AA0E7C7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652-E323-4727-ABA5-CFCDD9F2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558C-8C2D-40C0-BB5B-FA097AC6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9E233-F108-47D8-99EA-4C244CF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1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94ECD-D2EB-4DA3-B9C6-7DA5EC65C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542F1-1326-4664-B56E-9824A9112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310A-A039-4148-B949-75B1307B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8737-D26C-4ACD-A19D-9D3F8025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FA38-6597-4FB0-8D34-45A5EA15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1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766A-A57A-4D72-850A-1B3DB570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55D2-EE22-440F-A3CF-279DB050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97F5-FED5-41D6-8CAE-69617DFF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5329-1DED-420F-A896-2F01A5DD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1011-CCAA-45D9-BC04-01FCD231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9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9549-8BD8-487A-8E6C-2A0DEDC7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7696-9490-42BC-8800-2428EDE53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E7D3-6071-4AEB-ADDF-91016F0A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AD0F-5843-4AF4-BD0B-4C45EA2A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898F-CFBF-4145-ADB7-7BE2C314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589-F1AA-4AD5-8227-7BBCB153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D296-0940-44F3-90CD-D97734655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79DC5-1B3C-4CC5-801F-EB9F4DDF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891B-5F69-4792-AEC3-110D817D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5855-E9D5-4C2A-AB6B-78FC32CD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1FD92-519A-471B-A7F0-2CF5D62A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93A3-80FB-48CD-805C-2E8F646E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C357-FF7F-4B73-AAF1-FE8842ED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74015-AF5E-46E1-8D99-34237BF8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6B56A-B5E7-43A7-8A20-7C38CA198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A2001-62ED-42FF-B06C-96D0EA778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BE443-A4AE-48A8-8FD7-D8069DB1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E1FF3-2E3D-4949-B2FC-2D8D820D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C6F9F-20EA-4F11-9D15-F8D255F5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534-B433-4DAB-9962-0F57BED5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0368E-F5A7-44E4-B736-A2EE258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C1916-23DD-4FDF-BD1C-893FED9C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F39B5-0DA6-467E-BE36-59457650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92F8-C335-45AE-922A-8659806A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522F7-3049-49FB-AEB6-65A1EAE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08764-B629-4593-A1F9-A371BCF3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21B-4B3A-43B0-B811-DCD3139B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22AF-6479-4B57-94FF-7FAFA5FBE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DB72D-F986-494B-915D-4877CB3A5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F2ED-A6BA-436B-ADD1-914A8819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8349C-604C-4407-81A6-8DB277CB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1B33D-7238-47D3-AC21-832C8E4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E807-E88E-4864-9008-8DE76275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15071-43F9-41BE-BA35-1889B73C8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6028-6A8A-4C60-AC0B-311209A3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D1300-E85B-4DA5-A378-D149429A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75276-BC20-4F53-B277-A0723D56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B08B-ED5F-441A-AF58-49410E3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0D58-B5A0-413E-BE39-A7356BBD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EAC2-469A-4E65-A8AD-039D8F2DD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B1EB-46DE-4EE5-860A-17EB6D1E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C0653-C8AC-4E30-8C7E-A21CB3F92AB9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6B0F-16B5-44CC-90D4-7C51AE659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5EF9-E352-4D4D-85D5-B4D08E26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0EF3-5DE1-4DE0-B0EF-2CF4CDC60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3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Angular Version History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724D0-C89E-4D5D-A177-6D321E0C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0EA00C-25DA-40A3-B75F-4601FFEF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663A22-6139-4252-9AF9-FF1A1AA4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B87953-FF7B-41AD-8E53-7AF95A8D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7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4BA8CC-1063-41EB-ABC0-88A88FDE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6D8EA4-94A8-45E0-AA00-1CEB6BA1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C0B816-6601-42C4-849F-1CC979D2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A22840-88EC-4FB8-BC1D-CAE572CF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E16E59-23FB-475F-8167-E7C37DB8BE26}"/>
              </a:ext>
            </a:extLst>
          </p:cNvPr>
          <p:cNvSpPr/>
          <p:nvPr/>
        </p:nvSpPr>
        <p:spPr>
          <a:xfrm>
            <a:off x="11277600" y="6414052"/>
            <a:ext cx="808383" cy="344557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Angular Version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Version History</dc:title>
  <dc:creator>Lucid Unity</dc:creator>
  <cp:lastModifiedBy>Lucid Unity</cp:lastModifiedBy>
  <cp:revision>2</cp:revision>
  <dcterms:created xsi:type="dcterms:W3CDTF">2018-12-16T20:17:46Z</dcterms:created>
  <dcterms:modified xsi:type="dcterms:W3CDTF">2018-12-16T20:27:05Z</dcterms:modified>
</cp:coreProperties>
</file>