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6020-4CF3-4167-B3D8-999E64FED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D932-122B-413F-98A5-CD17AF57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138E-7FE3-4E34-910F-7030790E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3EBE-EF8E-4130-AC55-53F7A00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2CDD-F641-4F2B-A482-783DDD0B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F87-3CFA-4D2A-962C-209212A0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44F1-1ADC-4709-939C-1F652B03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5141-68BE-4B72-A67A-4B8D4A3B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067B-4DB7-4A79-B4C2-82506EC4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FA5C-0AE2-47BE-86C2-119FF06C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A9B74-4969-42BF-8F2A-9663666DF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4E8EC-D24D-461E-90DA-89DEA3337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CDEF-2C96-4EFC-ABEC-5CE8FA5A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19D2D-3083-4057-907B-4215EB8C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D5B9-F50F-4CB8-B75D-D97593DD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1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D33D-9D72-4A31-A61B-8AE3DF9E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46E5-2C7D-44FB-8AAB-97708AA6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1986-2381-49C9-941A-98F7E30D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0228-EBAF-4444-A2AF-42639B51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5923-41C3-4614-B0A4-2478B8CF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BA39-0C02-42BF-B849-443468D6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F3DC-48C7-4BBB-BAC0-D31EB28B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907-8E60-489A-A9ED-CE1BFB9D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C884-FFDD-472E-9879-ACC39A06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62E-7BF1-4839-921F-DF6E275F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2D05-584C-4EDB-AC56-C1F12C01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0985-E8E5-4933-93D6-E6A6D784B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4F4E6-D122-4555-B9A7-2C03BA2BF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38365-F40E-4FB2-9A17-79772A46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E2D3-CF53-4C64-BEC0-70F4F2DA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6E8CC-3049-4BEC-B166-27F9CA59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BD22-5CDD-43B1-8C2C-D38CA68D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68531-A9AA-4457-A98F-63A1365D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5C9-C50E-4564-ADCC-CD572CD00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5E1FD-C9AC-4947-9293-46C0F43F4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FC26D-76F8-4314-B5D0-B13E0E8E7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6B01-E81E-421E-99DD-D44663A8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EC84B-374F-4638-9BEA-5C08929F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03C0F-5284-4378-9A5F-21DAF1A2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5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47BB-1727-408E-8CD9-A3729121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5BB97-FD5A-41C4-A1B0-7AA4697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DF939-46A4-46E9-AFF4-69E27E59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6B58-DEA0-4037-BD61-188F13A2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C20A6-1769-43FB-828D-077A66A9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2AA41-8FA7-404C-BA6B-EE51FBA7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5D98-6E32-4653-821F-6F4BF100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2B9A-8C62-450D-8882-842DFEAB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F24A-BA04-47F0-BEE6-F9B97EC5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7FDAB-3319-4BF2-9F5D-6F2E9031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EDE73-A4EF-430E-A8F9-FD25E747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D0EB-5C23-41A2-BAAE-28E40F3A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659B-1A4C-4D2D-94D3-D361768E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770B-17A7-4202-B213-18B2A3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D6A14-F574-4D3F-B314-8031832D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0F2D8-1512-415F-8249-5597CEDE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D36D3-C6A0-4980-9925-3CC8174E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0A6F-2E96-4AE2-AC70-18D27935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71F74-D63B-4011-B8ED-A56AD663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FA991-8186-4F5F-823A-60573245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A0D1A-C6CF-4024-BC5A-70967AE1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58C3-F887-46B0-BEEB-C1930963E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48229-3F20-4BF0-B784-8DC07E02B8D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4E4D-747B-4DBF-BBDE-37DD4BB0F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57EF-34B8-49A7-966B-3AE61E7DF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A9BF-1DD4-4E0A-94D2-4EDB481E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Building Re-useable Component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60C21-7E52-4B09-B198-BD49F04D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Building Re-useable Component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Re-useable Component</dc:title>
  <dc:creator>Lucid Unity</dc:creator>
  <cp:lastModifiedBy>Lucid Unity</cp:lastModifiedBy>
  <cp:revision>2</cp:revision>
  <dcterms:created xsi:type="dcterms:W3CDTF">2018-12-19T08:14:21Z</dcterms:created>
  <dcterms:modified xsi:type="dcterms:W3CDTF">2018-12-19T08:21:59Z</dcterms:modified>
</cp:coreProperties>
</file>