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1CE"/>
    <a:srgbClr val="323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58B7-8D41-4E17-8A99-1F5AE04CC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A4914-1D09-410A-B9ED-185B00E0F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B82A-404B-46FA-92BB-54C2480B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F383-E76C-4443-AAC0-5BBAA0EA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1376-964C-4C3F-B67D-92B90B9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4F05-485A-4C88-A110-9E3B366B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D2318-F7A8-403C-9C33-C5300755E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7EC5-CE04-476B-A4FB-6D331B1B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9FE5-59F7-4003-B072-04573405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26F6-CE03-4514-8D1C-7A93FFEA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7EA72-4FB5-464A-A33F-C1A8F4B2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86A48-FA05-4241-ADC6-C634FF9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8CE2-971A-4D60-A576-3A87A7ED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48FA-44C0-4221-AB14-8788CFB8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8D3B-A1BA-498D-9BAA-16F5F58C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1692-E4A0-45A5-AEF3-4D286AF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43D3-B5A0-439A-93B2-83B25C0E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246D-D868-4263-93CB-4A4DE4B4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D721-D2A5-4BA1-9BA3-9A77F57D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722B-10C7-4A02-8784-F140B850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9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87E-C1AB-43F8-AA4B-8304951F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7B44F-847F-4474-BA48-C8DFBA1D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7C18-3887-492D-B2F9-BCFEEE90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A6CE-21AB-4172-A3D5-8E65AA28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C431-F82B-4BBD-B61F-A01CCBF1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6E87-1E86-4343-BF84-B0CA5CE1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1B57-D1BD-434D-8DF3-62F559AA2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4FEC6-2FA8-4170-A6C1-DD20F0B1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FA77D-5D66-4102-8ADD-A11B63C9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C28A-0195-44E2-B586-D80258B8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E13C1-3C41-4F20-9AF3-CB558FD1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8022-BB3B-4FB0-BCB3-7EB523B2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556F-48AF-4A90-A964-C2F0DFB0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94C73-1736-4DB4-86D6-9541019E3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DC81E-F180-46EC-AD93-53322071C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75F55-19FE-44D2-AD55-4AD89A4C2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FFC84-0C4E-4A45-BB06-4EAED81E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598E-EFFD-4358-A937-F258FE35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037E-498A-43D4-870B-11CA31F3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A306-8697-40B1-94BB-ED9F310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668A4-B9D7-4F43-80C1-A5EFBD35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DDF3C-8A0D-4DD1-9B39-AEA8AF4D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2150F-C841-430C-8E69-B21C01E1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59D4-89A5-4616-8E92-2EF45D65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F1B8C-D587-43C4-9EDC-2DC1B3A8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8C49-58F2-4C0F-B931-8AFE601D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2263-3604-4BDE-AE84-DA0169AC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E163-C2B0-4422-8CAD-43917195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6D34B-0B74-446D-89D8-FF2184981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BB58B-CC25-4FBA-BBA3-E0B8324B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9E26F-E906-483B-AC83-11DC3B6D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1BD8-9119-4991-B10F-36F0CABA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E0BA-1CCE-4CDD-8834-1812D825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356F8-EECF-450A-8E9A-8D72527B6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BC981-24DB-4CDD-ADCA-2BB81F5E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D6213-961B-47F3-B6B1-2546836A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2033A-9161-46B5-8ABF-1F065939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1E8C-241E-4699-BBD0-781E3081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1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7F52-178A-4EC1-8B37-714C7507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94BA-471A-4491-8323-67AAA515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9525-1B55-4E32-AEEC-B7EEB7B40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B054-30C0-4865-81EA-7FACE4C82C4E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E528-E597-490B-828C-197693B75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9340-8446-423F-A6B2-1F3DC6D4E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D35D-9834-47AA-9F19-810F9F3C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Component API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15A24-88BB-455E-BAA5-10BF1557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0B63B6-FFC6-40FD-83E5-8E1AE35B7376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7294F-1186-47A2-B03E-D93F657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C18E69-8F5A-4CFD-A7EE-0F2817503841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35417-485E-4AE3-96AB-E74A540A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54299D-E4BE-4FEE-8081-C8824331608D}"/>
              </a:ext>
            </a:extLst>
          </p:cNvPr>
          <p:cNvSpPr/>
          <p:nvPr/>
        </p:nvSpPr>
        <p:spPr>
          <a:xfrm>
            <a:off x="11343861" y="6467061"/>
            <a:ext cx="755374" cy="265043"/>
          </a:xfrm>
          <a:prstGeom prst="rect">
            <a:avLst/>
          </a:prstGeom>
          <a:solidFill>
            <a:srgbClr val="323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3333AD-AA37-495E-AF85-4B818FB9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A24C2-E042-454C-8F7D-843BC260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A2C0D4C-1F40-4FF8-A2C0-DF0CEA4A8331}"/>
              </a:ext>
            </a:extLst>
          </p:cNvPr>
          <p:cNvSpPr/>
          <p:nvPr/>
        </p:nvSpPr>
        <p:spPr>
          <a:xfrm>
            <a:off x="11330609" y="6480313"/>
            <a:ext cx="755374" cy="278296"/>
          </a:xfrm>
          <a:prstGeom prst="rect">
            <a:avLst/>
          </a:prstGeom>
          <a:solidFill>
            <a:srgbClr val="40B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2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543416-C75D-4692-AE19-BB7C2ED3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37F5F4-C71B-466F-A3A6-E9FA6368F4D4}"/>
              </a:ext>
            </a:extLst>
          </p:cNvPr>
          <p:cNvSpPr/>
          <p:nvPr/>
        </p:nvSpPr>
        <p:spPr>
          <a:xfrm>
            <a:off x="11317357" y="6427304"/>
            <a:ext cx="76862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Component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API</dc:title>
  <dc:creator>Lucid Unity</dc:creator>
  <cp:lastModifiedBy>Lucid Unity</cp:lastModifiedBy>
  <cp:revision>3</cp:revision>
  <dcterms:created xsi:type="dcterms:W3CDTF">2018-12-19T08:22:28Z</dcterms:created>
  <dcterms:modified xsi:type="dcterms:W3CDTF">2018-12-19T08:32:00Z</dcterms:modified>
</cp:coreProperties>
</file>