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9F04-3E4F-4AB0-864D-73885FFA7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11BE8-FA23-4951-B271-FFE430DD7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4C309-B441-4BAE-B800-038B70DE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84D6-B240-4AE8-BCB3-49C5C3553F6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1408-5418-4ADB-8134-A6043ED2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D7EE2-6813-4966-95D4-4E81E149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D29-1F73-4C5C-A6A0-B0BCB0D0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5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52EF-98F3-4FC2-BADB-4DFDE43F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8F193-52CA-4EC5-A849-3D3A0B474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14B33-701B-464E-8E37-0867F2D8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84D6-B240-4AE8-BCB3-49C5C3553F6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72628-9B4D-43DB-A8A2-D2A8701A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45B5-55D6-482D-8B87-017A7DA9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D29-1F73-4C5C-A6A0-B0BCB0D0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5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1D494-598C-4D09-B544-13FC0C1CC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72124-D5C0-4876-B7F7-764136BE0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F874B-DAC5-457F-AE92-BD47157D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84D6-B240-4AE8-BCB3-49C5C3553F6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84706-D58C-4063-92FA-903787CA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629F3-66D6-4685-B452-E47653D5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D29-1F73-4C5C-A6A0-B0BCB0D0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1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38CC-C604-4C66-AA42-43D6176D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5470-EFCA-4B5F-AE3A-12261A94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C6D9B-B3D3-463B-9D47-0EF1E0C0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84D6-B240-4AE8-BCB3-49C5C3553F6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37BEC-9536-4CBC-8753-4C3CC481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578C-CE63-4B17-A38B-7003ABB6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D29-1F73-4C5C-A6A0-B0BCB0D0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1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548B-07CD-4554-B60B-18010FF9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6219-CCEB-4A8E-A192-6FD38B132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B30EB-30C1-4203-93F6-B45362A9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84D6-B240-4AE8-BCB3-49C5C3553F6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12A14-D379-45C1-A41C-642777F5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F507E-C60C-4C86-9515-DE99EA95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D29-1F73-4C5C-A6A0-B0BCB0D0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9D0-80E3-4094-84DF-A01BF189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0669-A335-4905-9A24-0E50D36F0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BFA9D-69EC-43B9-98E4-B2F0575FD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1E34E-DCF9-4007-B38D-23F8FEDB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84D6-B240-4AE8-BCB3-49C5C3553F6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401ED-3744-4F62-8EB2-BD36D00C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07543-0B85-4FB9-AF5B-A2701D8A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D29-1F73-4C5C-A6A0-B0BCB0D0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5433-9ADF-421F-AD06-8BDB9F4A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94B44-38DC-4EEB-95FB-5AD110D7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4C7A5-7D29-480D-8CEE-B61BE46C9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4025C-BFF0-477F-B646-155AF52F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42F36-3516-4904-8766-F52E2EEF4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4ECC1-6294-453C-B8FE-1E7758AB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84D6-B240-4AE8-BCB3-49C5C3553F6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2662E-5D05-428E-A3FE-1465826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3CF7F-2817-4407-8AAE-91AB55E5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D29-1F73-4C5C-A6A0-B0BCB0D0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6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434E-CDB9-451F-A38B-E3AC6417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A5E30-6886-40F3-A693-3BB69F7C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84D6-B240-4AE8-BCB3-49C5C3553F6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E795A-4330-4B73-85DD-84EFA0FE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74D07-1922-4A59-8609-36EF73C7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D29-1F73-4C5C-A6A0-B0BCB0D0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5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C0AAE7-6065-4D33-9AD3-7E405112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84D6-B240-4AE8-BCB3-49C5C3553F6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27811-2324-43A0-BC6E-0D6C9C86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06A44-E5D4-4EF0-8EB0-D22B8BC6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D29-1F73-4C5C-A6A0-B0BCB0D0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0D5F-E1A5-443A-9312-3751817A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615C-6CE5-4B92-91B0-2AE80927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97B7B-65DC-41F4-A005-C241D8796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FA954-4E11-48CA-A75E-4913A261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84D6-B240-4AE8-BCB3-49C5C3553F6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6634-4B2D-451E-B556-5573D5F4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D68F4-8822-4915-9A43-D9DD288C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D29-1F73-4C5C-A6A0-B0BCB0D0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7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6E6E-2C99-45AF-8BAA-4CE1852B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AB49-3F59-40BD-923A-EC9DD545A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0A28F-D38C-4FD1-A38A-4C2F64C6D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59EA6-5524-4EE1-B9D7-C7F3E6C6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84D6-B240-4AE8-BCB3-49C5C3553F6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49F8D-D188-499F-BAFA-407DEF76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199EF-8538-48EE-9DDA-FA0EFF3F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D29-1F73-4C5C-A6A0-B0BCB0D0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4E707-10C0-4FBE-8657-D99413CF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23A92-647A-47FB-8B66-5C093915F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385B-3771-459A-B5B5-CDE59FEF4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284D6-B240-4AE8-BCB3-49C5C3553F6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47351-D3B0-41C7-8B28-A64A5BE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DCF6-22FF-483E-9E36-F222FA47C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2D29-1F73-4C5C-A6A0-B0BCB0D0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6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Input Properties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CF2AB5-63C1-467D-B622-AA02B94FF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9C0DB6-F563-4DDE-A07C-1570EDDE922F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5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D1069E-8216-40EE-A88B-11FA7ADC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1631F1-5DD4-41B7-98DF-F71ED5464F2C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1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AF0620-82BB-42AB-9F17-5282EA877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9CDAA0-CC68-4C92-B7BD-073A27754B7F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870595-8D14-4BFF-ABDE-62A7B9E2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7CBFFC-9394-417E-B014-BCBDB4179A05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9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F6AF4E-131B-4D8D-AB2F-E4A94AED2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9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6012E-C010-46D2-805B-BD794E82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6F8F63-F8D2-47D7-9261-8510E9A9F70E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C09FE4-3B55-4A59-B306-9AC99E0E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73E7F7-A908-4B24-ADDD-052009161225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9908F3-325E-45A1-AE51-94422B4BE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23309B-0B8C-450D-B7D4-87CA5EA3A689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06A7B-223B-48D4-A7A2-AEBEA46AA4C0}"/>
              </a:ext>
            </a:extLst>
          </p:cNvPr>
          <p:cNvSpPr txBox="1"/>
          <p:nvPr/>
        </p:nvSpPr>
        <p:spPr>
          <a:xfrm>
            <a:off x="5685183" y="2676939"/>
            <a:ext cx="263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Problem with magic string</a:t>
            </a:r>
          </a:p>
        </p:txBody>
      </p:sp>
    </p:spTree>
    <p:extLst>
      <p:ext uri="{BB962C8B-B14F-4D97-AF65-F5344CB8AC3E}">
        <p14:creationId xmlns:p14="http://schemas.microsoft.com/office/powerpoint/2010/main" val="127324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C523B6-7DBD-4420-95DD-8F0DC78F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C80D46-A0D0-49CB-89F2-177D648E18CB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A1367-D754-4D3E-B9DE-579AF454019C}"/>
              </a:ext>
            </a:extLst>
          </p:cNvPr>
          <p:cNvSpPr txBox="1"/>
          <p:nvPr/>
        </p:nvSpPr>
        <p:spPr>
          <a:xfrm>
            <a:off x="5433392" y="2928731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Occur when changing the name of property or field</a:t>
            </a:r>
          </a:p>
        </p:txBody>
      </p:sp>
    </p:spTree>
    <p:extLst>
      <p:ext uri="{BB962C8B-B14F-4D97-AF65-F5344CB8AC3E}">
        <p14:creationId xmlns:p14="http://schemas.microsoft.com/office/powerpoint/2010/main" val="282530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Input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Properties</dc:title>
  <dc:creator>Lucid Unity</dc:creator>
  <cp:lastModifiedBy>Lucid Unity</cp:lastModifiedBy>
  <cp:revision>5</cp:revision>
  <dcterms:created xsi:type="dcterms:W3CDTF">2018-12-19T08:32:46Z</dcterms:created>
  <dcterms:modified xsi:type="dcterms:W3CDTF">2018-12-19T08:44:27Z</dcterms:modified>
</cp:coreProperties>
</file>