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C36-E159-4A87-970F-CA9DBEA2C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C20B0-AAA9-4BF3-9218-0C9196CCC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BA476-B5F5-462D-8497-AF9B3858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9E7A1-5937-4C70-8CAF-2B3EA4E1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6046-449A-416E-81CB-4D395EA3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63EE-592F-4A43-AF60-CEA8848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5351C-1A64-4424-99C7-EAFE14DBB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CD40-97D4-484F-BE98-A2B4EE56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4FD4-D91E-49A6-8D9F-9C61C7ED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C8FC-043B-434D-8030-BDF1C3EB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9B7B8-B736-41E0-899E-153122A28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58975-942C-401C-A05E-5A9673014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AD769-BC67-430D-BFB8-3ED1E752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EF63-6121-46C8-A1FE-BEA0B70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BF553-6E68-4326-8104-5F9E1B09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676A-03E5-4E57-BD10-12F9624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BCAB-282E-4D86-A600-EBB4685D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0D5F-FAC0-41FA-B73F-97BE807C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F6A9A-28B8-4527-9F73-D86930B7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98D3-D723-47C6-A606-14883319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0FAB-C5AC-4683-9F5C-6B5787B9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7890-72AD-478F-B196-C1E49AAE9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D3FD6-C37B-40C9-A87F-F6E117A3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446BF-5210-4565-9BF3-36281C67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BA4F-345F-4CA5-8C5B-2BFA81B1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7D05-67A2-4F2A-9F0B-ABC8837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EEB1-59C3-4334-8B02-806EBA7DE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2FFD2-BBA5-49AE-8CC6-95E1CA82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59FCD-93E8-47D3-BDE7-5E0C3763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BA573-C6A2-435F-BB4A-7CFEB74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BC965-B528-45E8-9797-14DAE292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0D7A-5FBB-4823-B60D-50914734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D6A06-680E-4ABA-B013-1BEA034D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74218-E528-494C-9A36-A236E177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C7B6D-5F78-444E-95A1-D8117F0A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D8FF3-218B-43B4-A0F7-D12C8B7E8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C35BD-8ED0-4772-9A11-4F8C1C1A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03C9D-5D1A-41A3-A31C-D6FCA14F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C2E6E-56A0-4DD7-B7C4-DB57C3BD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2ABC-5FDC-455F-88B9-973E5395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0678D-03CD-4FB2-A000-072105C1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5F70-F846-4C2B-BBAC-13FF9229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6F171-54EE-4209-BEE7-DD7148F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C58F7-8DE5-4D84-885C-0748E5EB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F04AD-7E0C-42CF-9532-20BBF1AF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A4D2C-46D1-4C27-990B-964C5C94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9FB6-8463-4935-A352-405AB766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9AB7-335D-46AF-B5CA-9EC7E288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84E9-5B09-4B4A-8054-066A60B6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9C5D0-B027-4CEE-B43C-6BCFB0D9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4C1CB-32DA-4677-B7F8-95854241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4E227-E2D0-413A-B101-D2B20F35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8390-B9BB-40DB-AB7E-AB44CFD5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24C56-B691-4A54-AF9D-9F064FA7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31362-D29C-44A5-BF84-7B158E46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586D3-0BCA-47A1-9F98-D91F7746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A9F8B-C2FB-479A-A733-B155E1AE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5E96-7632-412C-A4B6-F69B2651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2AC8F-246E-472D-B88B-7B35178C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90CF-89DD-4969-864C-455ACD51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1A11-8138-4ABB-9573-DA42072D6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7C09-4382-425D-BFDD-6776DF7C68D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BBF0-6C1F-4673-ACFA-800DE651C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4F58-D0A8-4756-A2B4-79DDA4F1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9042-D04B-4FD3-9024-DC60D5CB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Aliasing Input Properties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5FCADA-268F-4A86-8BD7-8EB7262D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40597B-C4BD-45F0-BE42-7F819ADC2F00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56524F-EB84-415C-9150-5D76E930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9BE7F-235E-47C9-96A1-A394C786AD13}"/>
              </a:ext>
            </a:extLst>
          </p:cNvPr>
          <p:cNvSpPr txBox="1"/>
          <p:nvPr/>
        </p:nvSpPr>
        <p:spPr>
          <a:xfrm>
            <a:off x="4661376" y="3228944"/>
            <a:ext cx="2869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don’t have any errors.</a:t>
            </a:r>
          </a:p>
        </p:txBody>
      </p:sp>
    </p:spTree>
    <p:extLst>
      <p:ext uri="{BB962C8B-B14F-4D97-AF65-F5344CB8AC3E}">
        <p14:creationId xmlns:p14="http://schemas.microsoft.com/office/powerpoint/2010/main" val="50250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6AED34-2A53-4452-B407-38FC930F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A13C40-41E0-4D9F-97D4-2A5D0FDA7F1D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695E8-8759-4E2F-8466-D19A725E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3D2C7-354F-46DF-86AF-329F7155C87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667EE8-060C-448B-84ED-9DC86D59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C34F3B-84DA-4879-84F7-97255095C4F9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B569BF-1787-4DDF-A60A-B169EE4E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E29E6D-A2B8-4C82-9BA5-06A97FD3C83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2D4219-47CD-4BE1-968D-306524FC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B96AA-68B0-4CE1-8132-32182EA1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605FC4-0DAE-4846-BAC5-A4F8E53813A1}"/>
              </a:ext>
            </a:extLst>
          </p:cNvPr>
          <p:cNvSpPr txBox="1"/>
          <p:nvPr/>
        </p:nvSpPr>
        <p:spPr>
          <a:xfrm>
            <a:off x="1775791" y="2107096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clicking start is go empty</a:t>
            </a:r>
          </a:p>
        </p:txBody>
      </p:sp>
    </p:spTree>
    <p:extLst>
      <p:ext uri="{BB962C8B-B14F-4D97-AF65-F5344CB8AC3E}">
        <p14:creationId xmlns:p14="http://schemas.microsoft.com/office/powerpoint/2010/main" val="94470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A92190-E8D3-422D-8D6A-ADEA9819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22861-34DD-4D92-A789-803A1107AD1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2740B3-3114-46C3-9F31-32B9E2E2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DC251D-422D-4CDE-AAA0-272924B73A03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ED87B-60F8-4939-BCEE-D0917316FF7F}"/>
              </a:ext>
            </a:extLst>
          </p:cNvPr>
          <p:cNvSpPr txBox="1"/>
          <p:nvPr/>
        </p:nvSpPr>
        <p:spPr>
          <a:xfrm>
            <a:off x="3313044" y="1325218"/>
            <a:ext cx="204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Expecting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isFavorite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0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BE05F4-4485-4F16-BC69-A75DDCE15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Aliasing Input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Aliasing Input Properties</dc:title>
  <dc:creator>Lucid Unity</dc:creator>
  <cp:lastModifiedBy>Lucid Unity</cp:lastModifiedBy>
  <cp:revision>4</cp:revision>
  <dcterms:created xsi:type="dcterms:W3CDTF">2018-12-19T08:44:30Z</dcterms:created>
  <dcterms:modified xsi:type="dcterms:W3CDTF">2018-12-19T08:55:25Z</dcterms:modified>
</cp:coreProperties>
</file>