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A81C-53CE-40D3-94AE-536B66336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1A3C4-5C48-4C0D-90B5-A24C99E69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380B6-49A3-4419-94F5-779DB8EE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779B-11B8-4CAC-9614-184C58BFC8D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3587D-0F79-48CF-B455-A3E35087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09EE7-B480-4FB0-842C-886BE2FF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0507-7E9F-4F66-9A7A-FC83F3A9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2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8216-D106-4C14-BCCF-069B4102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BCB13-7AA1-4BE5-9703-E7D07DDA8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C3C3F-49F9-486B-96D0-031A1E37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779B-11B8-4CAC-9614-184C58BFC8D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FD97F-7B04-4D03-B6BD-08F65C40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80C21-7070-4C42-8F0E-715AF5C6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0507-7E9F-4F66-9A7A-FC83F3A9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9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2A82CA-09F9-4E46-835B-8CE8D29B9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EB969-9888-407D-B510-A5AA2FD5F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6D8AF-18E9-4502-AE59-E3CC6B8C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779B-11B8-4CAC-9614-184C58BFC8D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6BF3C-912A-419A-A53F-1D075470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A9DDC-4279-4D75-968D-0BA48D0E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0507-7E9F-4F66-9A7A-FC83F3A9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3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F72B-17CB-4641-8099-F478A387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577D1-092A-48FF-BE48-F57B3018A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3F774-13F5-4404-AD24-60FE6651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779B-11B8-4CAC-9614-184C58BFC8D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EC14D-7E55-49B2-A2B6-C12C5124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ACAE2-0900-4416-9ECE-A2CB5634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0507-7E9F-4F66-9A7A-FC83F3A9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FDBB-013D-414B-92FA-F0B52F22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9B832-7BC8-48C5-BAD3-571F6BE23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3A560-1FB4-49AC-ABC4-3970B5EE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779B-11B8-4CAC-9614-184C58BFC8D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F7FBA-ACB4-450F-8C9D-B32DF85F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3B323-5406-4453-9F97-F487244D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0507-7E9F-4F66-9A7A-FC83F3A9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4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D39B-B006-4091-B553-9A2C65CB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EB229-7FCA-4959-9D01-C406AF5E8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45B3F-25C2-448E-8C83-78CA2E5C4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62D3A-0C93-477B-BF18-48EAC672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779B-11B8-4CAC-9614-184C58BFC8D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5E0E8-F807-4A1F-B219-C84E343F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1890B-71F7-4B3A-B52A-4813CF36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0507-7E9F-4F66-9A7A-FC83F3A9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0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A77FE-AD1F-40D0-96E7-F4E6C00B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8266B-5673-4BC8-9115-1DE137D73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C996A-9A11-4A55-8020-14B742AB4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2D645-B971-4BEC-963F-708FC020C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2DDDF-C56E-41C1-B6CA-F992E7D99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80651-31C5-4B9C-819E-283282C8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779B-11B8-4CAC-9614-184C58BFC8D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4E56D3-B260-4277-83C3-09A5F5EB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5001A-A703-4593-BEE1-5E3F0AC8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0507-7E9F-4F66-9A7A-FC83F3A9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4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A5F5-7128-4EA3-890E-70F51AD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7237F-7438-4FB0-B7C4-6A4C6EC20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779B-11B8-4CAC-9614-184C58BFC8D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C98CA-12DC-4A16-AE44-D70A8F35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0F51F-A7FA-45E9-A475-EC9CE69E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0507-7E9F-4F66-9A7A-FC83F3A9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9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7D6D3-5070-4A2C-A263-669B2642F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779B-11B8-4CAC-9614-184C58BFC8D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E9541-F246-45C6-BDD3-48DADB1F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579D8-29D7-47B5-BF90-2DBD027B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0507-7E9F-4F66-9A7A-FC83F3A9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1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27D6-0582-4781-AE76-F17ADBFA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88EA2-2F8C-423E-B0AA-46E402BC7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6C2B9-4C0D-446C-A42F-9BED69CC4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F1638-3E3E-43F8-B44B-019A92AA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779B-11B8-4CAC-9614-184C58BFC8D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235EE-CEF9-41C2-85FA-332A520D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E10E4-64D8-4D5A-9F65-788EFC71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0507-7E9F-4F66-9A7A-FC83F3A9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7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307C-9CDF-4D66-8861-1B16794B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AE568-B850-48A0-A6B6-1EB64ECDD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A80FB-3D07-430B-B037-741969AC9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FEA31-3AED-4A55-9C21-6972F245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779B-11B8-4CAC-9614-184C58BFC8D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12921-D31C-4D2F-9B85-249D4A0D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3E160-A337-4F34-BA89-D06DF238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0507-7E9F-4F66-9A7A-FC83F3A9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0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B0AF4E-5A2B-46EF-9D5C-C7273761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D0C6B-F11D-4667-88E3-8616D2259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1D3AA-1BD5-4FDD-A86F-9E4E428DE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0779B-11B8-4CAC-9614-184C58BFC8D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990CE-6B9B-48FD-AA75-53A4E5C92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00F14-A4C9-4805-9727-888DAC6CA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10507-7E9F-4F66-9A7A-FC83F3A9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8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Output Properties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0EA1C5-0282-4BF0-A7FD-8BF43469A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A1E63B-D0C0-4D3C-89C1-A465833102CC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7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4171DB-48AA-49BF-B80C-4D59392A6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BDFB7E6-D1B9-4107-8C56-835FBD5E9F3A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6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3664CB-3829-4638-857A-BA4675F74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A9382C2-5FCB-45A7-8474-623B53B7C6AC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1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0E3A8D-090A-402A-A809-9084B91B3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AB132B-68F2-46CA-9F43-DA0790D93266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40A4DC-663F-4D19-A54A-681CA96EECAF}"/>
              </a:ext>
            </a:extLst>
          </p:cNvPr>
          <p:cNvSpPr txBox="1"/>
          <p:nvPr/>
        </p:nvSpPr>
        <p:spPr>
          <a:xfrm>
            <a:off x="8428383" y="3059667"/>
            <a:ext cx="134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Press Ctrl + .</a:t>
            </a:r>
          </a:p>
        </p:txBody>
      </p:sp>
    </p:spTree>
    <p:extLst>
      <p:ext uri="{BB962C8B-B14F-4D97-AF65-F5344CB8AC3E}">
        <p14:creationId xmlns:p14="http://schemas.microsoft.com/office/powerpoint/2010/main" val="347292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3A4AB0-C25B-4AEC-A448-F455BE728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62877A-2798-4CE6-9743-9EDD6DCFA29F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05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7DA9D0-9DF6-44AF-841D-D7F245F95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D50C62-9AFE-4271-84BB-CBE21FF5CA6E}"/>
              </a:ext>
            </a:extLst>
          </p:cNvPr>
          <p:cNvSpPr txBox="1"/>
          <p:nvPr/>
        </p:nvSpPr>
        <p:spPr>
          <a:xfrm>
            <a:off x="5425688" y="4278867"/>
            <a:ext cx="4181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Raised an Event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Notifying others something has happened.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88E1D0-A095-4418-9F7C-057BE10428DC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3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615EB5-A04F-4C06-8BA7-1E4CF05AA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69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Output Properties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Output Properties</dc:title>
  <dc:creator>Lucid Unity</dc:creator>
  <cp:lastModifiedBy>Lucid Unity</cp:lastModifiedBy>
  <cp:revision>3</cp:revision>
  <dcterms:created xsi:type="dcterms:W3CDTF">2018-12-19T08:56:57Z</dcterms:created>
  <dcterms:modified xsi:type="dcterms:W3CDTF">2018-12-19T09:04:06Z</dcterms:modified>
</cp:coreProperties>
</file>