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EAB9-30E0-429C-B012-F8193BA6E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0B58D-39E6-4982-8DE0-0A48AB17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8DF83-939D-4D74-97F1-C716568F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13D63-A3E6-4963-9317-0E660730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05BAF-0E84-40E1-8BD1-44DF26D8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6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6F25-C51F-4F5E-B8B8-5A3ADB83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9AD36-F38B-4472-B3BD-DA74EFE0E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1FFE-FF44-43C3-A88C-C0581162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0ACF-1698-4740-B400-37ABEF7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6FAF-2DEF-4D67-B414-0A15B1D1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976C0-F74E-4AC1-A78D-49E309DB2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ECC23-25A2-4173-B697-8BA341909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8176-4E35-437D-891B-6D9A62C0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536E-817C-4172-897B-9908C9FB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D5F8-1EF2-4ED4-840E-9C4841A0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6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4E9D-0200-4CB2-BFF8-DD07A36B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4065-5EB6-4531-864D-37A4E2BB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9800-1282-42C0-AEB3-2FB2DB74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321F-DAEE-4A6A-9B3F-BFC71D33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6685-35BB-43B3-9625-732B394D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618D-B6EA-488D-B11A-6F31AFE9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FB00-D8DB-4C18-8762-2A473670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11C0-3D32-4554-BAA5-812205D5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DEC91-1884-4486-8D47-2110AE8C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D4B9-B401-4FFE-973F-60BA9B10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549F-BDDD-42D5-AC13-66F4022A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400D-CAAC-407F-907A-A7FC1F3A0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5120B-0712-4518-B4DC-97ED87C7A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A74A9-60EC-45C9-AC6E-05074ABC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52463-A473-46B8-A043-4685CB9A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F7E92-1206-4F63-8AD7-0693E75D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FEB7-07C5-451C-A545-A0E714AE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BF45-1743-4136-B332-1E7AC45A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0D799-FEE0-4AEB-972B-219FF59C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3609B-6BB9-41B9-8167-4E67D17AE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5FBEE-6498-420C-A47A-69FB7B348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7022E-F48C-4BCA-A3B9-EE57095E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82552-C8F2-467E-BC71-D187C0BC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61C73-146D-4956-BEC1-67474AE6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1E7C-C41B-4CFD-8091-CA5BC68A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DB766-3D54-474E-9CAD-A42A217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B7048-80A5-438F-A8F0-88F048F0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97E5A-A7AD-471F-A342-934577F2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B0C8-1085-449A-B773-2A13FEC5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4DD6A-B11E-4378-BD9F-31C554BB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69BC-4699-47D0-BCDC-9104B70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C1A8-DBD7-496A-9BF6-1A8A3C0D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489A-E659-4D0A-84A9-526E9874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F4F3A-2B76-4515-B2DD-4DC64B566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4872-DD6D-429F-9D2A-589A650B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7EC77-6C19-4B6A-9CD1-8541E926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A7F6D-11DE-4A67-A3C8-C2F32F21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E392-92CF-46BF-A95A-595317F6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2AC97-337B-4345-A040-8ACBBBE80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912F-3303-486D-BCDF-D1424A7F0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91386-E58E-47E9-9CAA-E36E8C76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B982-204E-4DDF-9610-38B00359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3B37-55E4-49B2-95FA-503241E0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A96FE-85D1-4EB4-802B-1011F50A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357F-6810-4587-960A-675B7F606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9A05-513B-4E20-83AA-069A996D1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65FE-7531-45F3-BDA4-15FED21CF9E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B672-1F07-44FC-9F42-F9A26B7C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31BF-5047-4E7B-90B8-1418735D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911A-1F28-4174-A75E-F2F7A367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Passing Event Data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EDAC27-3DFE-4552-B154-AC32E7E7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CAB91C-2EDE-4475-A994-98B1B76B2609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C0EAAA-E1BA-4270-9613-512B4290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560D22-D8E6-428F-87A3-DA2CEA7D7299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1C9E9-9E3F-433D-A91D-CF74349B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1E616-8F70-4755-A156-3E0F6F4D6B8E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4979B9-F1FF-482B-875E-C436A866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1FB99A-DC69-4CA3-A358-512930081F75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26E22-1112-48AB-8E33-939EFF7A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701D98-002D-442A-A0DA-23C59F62D5D6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D0549-743B-484B-8556-19C785F6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350D85-F186-434C-86CF-30BD1ED07A6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A3815-FD65-4285-B066-0EB64291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ACC834-415E-4150-ADD7-275167848D88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415A9-2D2E-43C2-B50B-9F15AD5F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14544B-AEE3-4E06-81F0-A1D7FE0E00F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FF04B-1C85-4A49-9CE1-4206D60F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520256-CEC7-4C91-800C-511DD3B167D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E9F3A0-4665-41BD-A4BF-B72D0EF3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6BF4BA-1151-4906-841F-5B04AE9445C9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5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2E3E3A-4AF5-4645-8789-FD22B16F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8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5F2B1-D76F-4E0F-8CE5-A30F4DE6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8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9E3E6A-7923-4FB1-996E-730D7B0D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11A62E-ADC1-48BE-AFE8-91765D3B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9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5A83DE-60BB-4BDD-BE1F-5D587CA7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994325-875F-4F2A-A26C-0D528E4D7AEB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Passing Event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Event Data</dc:title>
  <dc:creator>Lucid Unity</dc:creator>
  <cp:lastModifiedBy>Lucid Unity</cp:lastModifiedBy>
  <cp:revision>3</cp:revision>
  <dcterms:created xsi:type="dcterms:W3CDTF">2018-12-19T09:04:48Z</dcterms:created>
  <dcterms:modified xsi:type="dcterms:W3CDTF">2018-12-19T09:16:41Z</dcterms:modified>
</cp:coreProperties>
</file>