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5231-4D64-4FBC-98C5-FD5170AF0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6B099-B3C7-4BEB-B837-A8941F698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FD211-7508-412E-8E4C-4E124518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2E717-EDAA-4B5D-BFAE-2DC7D36A59D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2220C-0A30-42E7-8E20-30304891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EA75B-B0C0-47D4-BCEA-97E6C28C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CCDA-E85D-414F-8CB0-90B2DB942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1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237C-857A-4EDC-A4AC-E49FB8C9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AC2AA-2481-4296-860C-6A6417E0E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78902-F444-458F-844D-AF9A9D07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2E717-EDAA-4B5D-BFAE-2DC7D36A59D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7C03D-5FAE-499D-A63F-58A5709A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8076F-B2E7-40F0-B080-DD88E8C0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CCDA-E85D-414F-8CB0-90B2DB942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4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9E74D-456F-4E1B-B8AC-B3AFD827E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20405-4AED-4490-9A16-17047026D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DD1DE-2A64-45C5-8361-04F62C06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2E717-EDAA-4B5D-BFAE-2DC7D36A59D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ED8CF-200C-4FA6-80F2-EA06BF94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A1DD7-B06E-450B-AA3B-7182225D7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CCDA-E85D-414F-8CB0-90B2DB942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6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DD07-8E7D-409C-8E1E-257CA9DB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70CF3-28A1-4146-8F70-EA9DD7A54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811E7-0854-4D22-8508-447D86AA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2E717-EDAA-4B5D-BFAE-2DC7D36A59D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60E4F-C7A0-453B-A98E-A5FA6B9A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AAA96-9B9F-4E7F-96B2-9110CA6C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CCDA-E85D-414F-8CB0-90B2DB942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7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AE3A-5FE4-418D-9D25-2DC0D5D84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75345-F3EA-4BBF-860E-52E8D6D0A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CB495-5353-4FAA-982B-F42CBC5D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2E717-EDAA-4B5D-BFAE-2DC7D36A59D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FBF8B-082B-4B21-AA55-7BCC8797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8709B-0575-4FA2-9A57-62DC80EF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CCDA-E85D-414F-8CB0-90B2DB942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2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520C-482A-4A7A-8750-6081D938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5855C-6E7A-4DEA-8D35-BFFD87858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CEE98-8485-4D67-8536-B2046724F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AE272-4E82-444C-A0CF-114A9A1C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2E717-EDAA-4B5D-BFAE-2DC7D36A59D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8B45B-2F43-43A8-BA2E-4C390895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003A1-7565-4E4C-A05B-252E48C2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CCDA-E85D-414F-8CB0-90B2DB942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9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5F39-20ED-4203-8C8B-C110CCB5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4EF4B-74D0-44E1-A6E2-1A5E92136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05234-8A27-4B48-A31C-05162B34A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626E99-F143-414F-AEA2-D752670D3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20622-0610-4E0B-B928-946E9397D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1A3747-5C2F-4AF3-92B6-B7E5D64C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2E717-EDAA-4B5D-BFAE-2DC7D36A59D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CA3A4-16DE-4E86-A2C4-E80A1FBA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3FAE08-6211-480C-9C8C-FA99F131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CCDA-E85D-414F-8CB0-90B2DB942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5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4E7F-F1C0-411C-9A7B-FA77D8AD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F63F53-BEB5-4DEC-8718-754304A6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2E717-EDAA-4B5D-BFAE-2DC7D36A59D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ABD38-1DFF-45D1-B8C4-52B51B4B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ABF22-1F7C-4294-84B5-27F0126B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CCDA-E85D-414F-8CB0-90B2DB942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4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248DDA-DFD9-462E-84A6-DB433257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2E717-EDAA-4B5D-BFAE-2DC7D36A59D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690EB-AE7F-4FFD-9EF7-C8817903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45B3F-774B-4CD0-9E6A-930677B9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CCDA-E85D-414F-8CB0-90B2DB942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1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0DB8-4464-491D-A9A5-F968F8CF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611D-484A-4F8B-A6BD-C74DD3596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64A17-869C-4D5F-A92F-45DB88CC1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F4227-A2BA-41BE-9270-02BAFFDC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2E717-EDAA-4B5D-BFAE-2DC7D36A59D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F5E7B-934B-4203-8DDF-62F44855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629B6-6D40-44EA-9025-0F7DD54E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CCDA-E85D-414F-8CB0-90B2DB942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4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17BD-E210-4CD9-AD70-3A4CF340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7E554-C13F-486A-8779-E0F10EBE6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DFF28-35DB-4617-9DCC-B40817010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72700-5AB9-492A-AA4B-7484C461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2E717-EDAA-4B5D-BFAE-2DC7D36A59D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20FB5-7637-4585-9F61-A0F9E5E7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9DA78-B7DE-48EA-B1CD-066C4C11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CCDA-E85D-414F-8CB0-90B2DB942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1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FA4189-AAD7-4F82-885B-7C75D3ED7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C1F64-EC85-49E8-9793-08D849A22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2DD56-657E-41B0-BAB6-9AC41C84E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2E717-EDAA-4B5D-BFAE-2DC7D36A59D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B64B-135B-43E4-B7F0-5A4B22D36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0DC2C-CECE-43E6-BB1C-30B3F391F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1CCDA-E85D-414F-8CB0-90B2DB942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4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Aliasing Output Properties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49A6D0-5167-4EA3-812C-80B640067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71775-3985-4F16-B456-F37CE058495F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7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BC6E23-1011-4DF0-99F3-526218CBB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2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DE58DD-B533-43FB-942D-B692B428E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7DC6DB-8EE6-4BDC-BC15-F3CA4559E71E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0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630EBA-1A4C-4C74-8F4B-5EBF827C3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Aliasing Output Properties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Aliasing Output Properties</dc:title>
  <dc:creator>Lucid Unity</dc:creator>
  <cp:lastModifiedBy>Lucid Unity</cp:lastModifiedBy>
  <cp:revision>2</cp:revision>
  <dcterms:created xsi:type="dcterms:W3CDTF">2018-12-19T09:43:07Z</dcterms:created>
  <dcterms:modified xsi:type="dcterms:W3CDTF">2018-12-19T09:56:53Z</dcterms:modified>
</cp:coreProperties>
</file>