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F7DD-83D7-43A5-9DB5-758BBC65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1C0F6-8E68-480C-8362-8385440A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700B-4766-4D05-9719-6F6AE6EC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54A6-BA2A-4B8C-8873-A3976C4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0CAE-C94B-4662-A518-B84961FB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2F9D-BE07-427E-9F15-9969E34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DE8EF-ADD5-4266-853A-CF164045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3FBE-CEB8-4F8F-B671-361D8419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3B12-CCCB-4FF6-8E4F-CFDA2B60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C5EE-8544-45A9-8C50-9A3BB96F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80C4D-E3F9-4051-B54D-BDE3728F8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916F0-AFB1-4BDD-88E9-73EE0F935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A36C-FE7F-42E5-84B4-8C3E148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53225-6992-412D-8FA2-AC3B43DE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EF64-960D-4D59-BB47-E123CAEB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E811-BC03-40D5-8B71-089A2C18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ACD1-1059-4371-ADC3-A98F682C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AE50-E692-4084-8563-1AA4F782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62B2-84D9-4751-84DD-B272247B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EA8B-874F-4639-87B9-7C889F9F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0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D97-44B1-4A87-89BD-6C6C48B6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5103-FFF9-40E5-8615-8CCDEE71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A934-F96E-4378-ABF5-5CA3D181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3027-286C-461A-BB73-F7C84B4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6257-672E-49D5-99DF-537540A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B541-2544-4B6D-9998-0D646C6B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2DD2-FFEE-4BA9-8691-3D0C35F5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531ED-3A84-4427-9DEC-2A70CCA3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243EB-70C3-4F46-99B6-26E2D9BE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B896-296C-41EE-84BF-B86D7CFA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8ED3-38D7-4997-9201-012ECF6C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E7E4-7F4E-47B9-BFAF-56FE62F7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B93E-6E23-465D-AC53-F56FA36B1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20471-DF29-44CC-9C90-1DBEA11D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C568-1EA7-48FC-BDD9-059482D83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AB48F-2C0C-460C-B94C-1F164F59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403A3-2551-4130-BCAF-F61F89FF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307B6-E778-4B00-9A98-97B404C0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39CB-D820-4B78-936C-794ACAE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4C5-85F0-4707-BF62-B05BAE86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C54AF-65E9-42EB-8CAF-294A9D40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3DD91-3BD0-4F15-B465-63A68D64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381CB-8059-4186-A0A0-F38B0E8C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8FCC5-F3E7-44F8-96C7-46EE784A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AFF8A-FEBA-4C3C-9B31-49CF4C5F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2AD87-6EE7-4668-A285-6CD6F2D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7CC4-61BE-4354-8A6D-CB8AE678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710E-6E6A-4B6C-A984-932CDD56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8BA36-1269-48B9-933B-B1D34B0D9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BAC3E-4977-4523-950D-36623E80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C628E-5A87-4707-99CA-B7621CEE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AFCB4-DF06-403B-B48C-16465DE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3F01-CEDC-4390-B549-0F278BB4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EEA63-E864-4DD0-B08E-3491EE7B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90A8D-FEB9-4D63-A453-C320D629B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5776-C7D2-4C9D-9E99-23E6839B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AB41-5495-43B0-B80D-A92EE500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8178-50CB-4562-98AA-44E96FD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5722D-52A9-40F9-98FB-5C967086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2E8F4-4CBA-47DE-A665-635AB186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6D04-5591-40D4-8A5A-0BC86BABB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4873-9087-4ADE-9545-80F304D61DF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8F51-FDBB-4961-9E96-CE2E5374B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5CC9-DF32-4B6C-B594-B8500EC69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7DB2-DC34-432D-8D6F-DDF2F824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5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26B1E7-B8FD-4599-9213-5D25DBD6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10BA0D-EE34-47CC-90ED-A9742954A213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B8F285-AEA6-4E1F-BE56-C331437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34B49-D15E-4AF7-AD9C-AE57BB8F7F3C}"/>
              </a:ext>
            </a:extLst>
          </p:cNvPr>
          <p:cNvSpPr txBox="1"/>
          <p:nvPr/>
        </p:nvSpPr>
        <p:spPr>
          <a:xfrm>
            <a:off x="225288" y="3105833"/>
            <a:ext cx="4524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exists within main.bundle.js</a:t>
            </a:r>
          </a:p>
          <a:p>
            <a:r>
              <a:rPr lang="en-US" dirty="0"/>
              <a:t>No several request to download this template </a:t>
            </a:r>
          </a:p>
        </p:txBody>
      </p:sp>
    </p:spTree>
    <p:extLst>
      <p:ext uri="{BB962C8B-B14F-4D97-AF65-F5344CB8AC3E}">
        <p14:creationId xmlns:p14="http://schemas.microsoft.com/office/powerpoint/2010/main" val="37699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Templates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Lucid Unity</dc:creator>
  <cp:lastModifiedBy>Lucid Unity</cp:lastModifiedBy>
  <cp:revision>3</cp:revision>
  <dcterms:created xsi:type="dcterms:W3CDTF">2018-12-19T18:42:01Z</dcterms:created>
  <dcterms:modified xsi:type="dcterms:W3CDTF">2018-12-19T18:45:24Z</dcterms:modified>
</cp:coreProperties>
</file>