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E65E-BFC3-49FE-BB73-66B56ED8B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66F44-A54F-4D50-9046-984299EF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CD58-B2AD-4BCA-A6CC-E251D4A9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54183-8591-45A2-A765-E928D0B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7F68-8979-4492-AFD7-7FA006D7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754B-C30B-46AC-9946-ACC3311E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094A-8A9C-41C9-B2C4-4BEB029B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D791-33CF-42DA-AF2B-3AACC48E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5259-B694-43B3-9E7E-4EB221E2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87D4-5C2F-4BAC-9CB1-EA02890F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0EDE0-8F99-419F-A32C-79D47DB52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6EF4B-B4CF-41B7-A8BB-51AE25B7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589B-5000-4D36-9A50-0831AFBB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C8C0-746A-4057-A15E-DD080422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10ED-695B-43BE-916F-3F9ECD3F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8FF7-4289-44F4-B4BD-87CB65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E6CF-5DC3-45C2-A573-005B5858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A388-917C-4ED4-A807-C91B5C4F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BB47-FDDC-49C1-AAD8-0B9D28E9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701A-557A-4D10-9762-BF868E6E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1084-AE1A-4559-9135-EC3ECDCC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D40D0-BCE9-41EB-B6C8-E76CB593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B807-0F77-4666-94BD-C27E0F50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CD63-4967-4F52-ABDA-30B608B4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60C5-6A82-4E43-A6AF-87F6A174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1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B3BA-706B-4410-8C79-9EA1F1D3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649D-87C1-4C1D-8D0D-009EA81AB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4AFAD-BB06-4CFD-AF31-F401A8677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5357-A7D9-45C9-9AE9-BF7867ED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9EC6-7498-4A34-A23E-DB7CFB37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64F64-3DAE-4323-B863-E0D780AB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6F5-3314-4BD5-9C3E-868A3C1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844F-036F-4EF0-AD2F-AA3651F5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EC45E-C75E-421E-893D-D9BE5E289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FBFCE-F9D0-4B84-B44F-6189964BF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A894A-085D-4796-A4E6-B565E3317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27AC0-8578-47C4-A636-698B830E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F63F2-4E49-46F0-BECF-F7C73117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65AC7-F714-4305-8A01-F616CCF5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E032-F11E-479A-9972-E5A63156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FA983-6C3A-45C7-9ABB-3838208B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92FF5-A1D2-42BF-B43A-53FF811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2320-3FCC-41DF-98E9-36995658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845C2-32F0-418E-9C69-AB218516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F806D-F8B8-4E64-8263-08C58BA8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17AD-C633-408E-A786-24525B1B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87EE-8C3C-4FAE-A555-AA72F1F3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8DB5-5E44-4377-8B30-4345D6F1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5FEB-4A28-4AF8-BB9D-E64AA4C6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CBA0-78D1-4676-B0C6-0718DE8C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6BA6-BDCC-43DB-8056-A555C33F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6A40-B863-4494-8FE1-76AEA1C9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5AD5-6C56-425B-BC08-0F4509F4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29A22-166A-4CAB-BAFD-0F30B111F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1622C-B5FF-4914-BEB3-4F9ADD12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A1669-15C8-46E5-8EE7-E7DE5EEA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CE89F-DBC1-43AE-9665-2E8A17A1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88FC-2EFC-4F76-BFD2-7B6836F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DBF7D-327A-4AF7-B2AB-8B5867D7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8EAD-C5AE-4424-B64A-94D9A03D5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1478-3D81-4DAE-A0FD-57B2089A1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71712-B12E-483E-A23D-D845E4AAEE5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08CE-768F-46D5-900E-B7C60D95C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8684-EC4B-4B84-B947-BBA987544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6A56-570C-4682-9D40-6E984B9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Typescript Fundamentals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B1ECB8-FD58-4CE1-A3C1-A852A469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Typescript Fundamentals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</dc:title>
  <dc:creator>Lucid Unity</dc:creator>
  <cp:lastModifiedBy>Lucid Unity</cp:lastModifiedBy>
  <cp:revision>1</cp:revision>
  <dcterms:created xsi:type="dcterms:W3CDTF">2018-12-16T20:27:08Z</dcterms:created>
  <dcterms:modified xsi:type="dcterms:W3CDTF">2018-12-16T20:28:16Z</dcterms:modified>
</cp:coreProperties>
</file>