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587F-40E2-4856-870F-8A38A709D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A0A2C-BA64-4A2E-A23B-7B7CAF997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281D6-C9FC-4A35-B238-D3DA7624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2A6C-67AF-49F1-8E44-7EDC6D348B9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6975-A95E-490C-BFDA-CEAAD2DC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F8D8A-F0A8-498B-8BCC-9BB7C4423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8D31-AEB3-435B-939D-7D136DB1D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0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4FF12-CB56-4CB6-A4FC-D1552A7CD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CADFD-B673-4D7F-A0FC-5417E6DD5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38359-C599-40E8-9241-DB0E4568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2A6C-67AF-49F1-8E44-7EDC6D348B9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FB880-9A0A-4026-A240-56534FF5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8D252-6659-420E-91AE-012B8B5E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8D31-AEB3-435B-939D-7D136DB1D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749FBC-11B9-4037-813C-5CE60864D3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619E6-5477-40D3-B3DD-D6561DA30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B4926-A877-44EC-BCD5-D66C19543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2A6C-67AF-49F1-8E44-7EDC6D348B9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38DB3-923B-439F-9A9F-6824C88D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D46A6-48F0-4E8B-A8DC-228C8FCA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8D31-AEB3-435B-939D-7D136DB1D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5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4DF3-A240-467D-967C-DC5D21D7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7F481-ED3F-4219-B1FB-909C5574B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F0F04-DF37-4AD6-89EC-66A2CBA0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2A6C-67AF-49F1-8E44-7EDC6D348B9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DD703-316F-43BD-BC64-3BC7FA3E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7F5-F73F-47D2-A767-093355B6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8D31-AEB3-435B-939D-7D136DB1D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3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780D5-1029-4B5D-BAFB-641A5737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3EB3D-5882-409A-BD36-F61C51D5C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54D7F-E7F1-4509-9971-E741F17BA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2A6C-67AF-49F1-8E44-7EDC6D348B9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B8CEE-6E5A-48A2-AEC7-8344A63B5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DE59F-E3F9-4E71-9F20-4239D23B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8D31-AEB3-435B-939D-7D136DB1D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2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54C16-7DB3-4417-BD19-DA0C50936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EB2AA-7F9B-4A62-8A26-ADEE3D18C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B3C71-3E69-418B-BED8-469D84C7F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25D40-8F35-43D8-A26A-49804D43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2A6C-67AF-49F1-8E44-7EDC6D348B9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E4974-1BA7-4957-A030-D01C3219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D84BC-EDA3-49E8-B029-3C03A0B1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8D31-AEB3-435B-939D-7D136DB1D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CA9F-2BD3-416F-AF93-4C157AEB8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93BE5-101F-4BA3-9A2B-7AD141FF3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C15DB-C327-4DC8-9CA2-39E3AB9EA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EF0EAC-0FE2-47E4-AA8F-B3C8CB479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E54283-9F9C-402D-979D-779306D58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D4BA23-7318-4C22-A8A0-AD44D4BD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2A6C-67AF-49F1-8E44-7EDC6D348B9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329AB-D848-42C5-9259-ADD7DFC6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180E82-812D-481E-8F8F-495EF2EF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8D31-AEB3-435B-939D-7D136DB1D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4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4BE99-11D8-4D5D-8EE0-3B0933D3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C9DAF-E762-4C50-97C8-CBDAE2B4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2A6C-67AF-49F1-8E44-7EDC6D348B9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CBDD1-4557-41B1-A2CC-B6226C10E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05E11-561C-4E93-9913-DE5AB1F1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8D31-AEB3-435B-939D-7D136DB1D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1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6682B2-E799-4C99-809B-66EEAC1C1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2A6C-67AF-49F1-8E44-7EDC6D348B9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E8069A-5E3D-4A4A-8844-96F5FD33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77440-291C-4B1F-AFF5-DDF7AC8E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8D31-AEB3-435B-939D-7D136DB1D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6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7EDE-766D-4AE7-9D2A-C7D32096A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B6480-AFA6-4CB5-8009-99F033A29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5FFF3-E075-4614-8BD1-57FE1BDA0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FA903-0AB4-4A77-A9AE-04C5AB33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2A6C-67AF-49F1-8E44-7EDC6D348B9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A80FE-9A35-4125-873B-FD0AD7828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C6196-A5FA-4161-AC72-A3542D25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8D31-AEB3-435B-939D-7D136DB1D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E8A8-2D65-4669-8625-9748D442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C9197-6345-46CC-9AA0-6769CBB34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AA619-A50B-47CA-B065-C3534E5E0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5A1D3-1CE9-4326-ABBB-3D895DA2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2A6C-67AF-49F1-8E44-7EDC6D348B9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61FEA-24A5-41C9-AD80-CAC2EA4D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FD6E7-2307-4458-819F-38D149EF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8D31-AEB3-435B-939D-7D136DB1D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7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9D61E3-9A68-4DCF-AEF6-74A5AAB5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47C4B-D424-4888-98EA-6964CF32B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5B370-3F4F-4AF2-A686-84B03CD1A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52A6C-67AF-49F1-8E44-7EDC6D348B9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41036-E284-4C8F-8B7D-F1A4E33F5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CDEDA-5243-4F34-A4B7-51E6BC2D1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E8D31-AEB3-435B-939D-7D136DB1D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Styles</a:t>
            </a:r>
            <a:br>
              <a:rPr lang="en-US" sz="5400" dirty="0">
                <a:solidFill>
                  <a:srgbClr val="DD0330"/>
                </a:solidFill>
              </a:rPr>
            </a:br>
            <a:br>
              <a:rPr lang="en-US" sz="5400" dirty="0">
                <a:solidFill>
                  <a:srgbClr val="DD0330"/>
                </a:solidFill>
              </a:rPr>
            </a:br>
            <a:r>
              <a:rPr lang="en-US" sz="3600" dirty="0">
                <a:solidFill>
                  <a:srgbClr val="DD0330"/>
                </a:solidFill>
              </a:rPr>
              <a:t>There are three ways to define style</a:t>
            </a:r>
            <a:endParaRPr lang="en-US" sz="5400" dirty="0">
              <a:solidFill>
                <a:srgbClr val="DD03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9756FF-4FD3-416B-B73B-8C92A7FF3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5A7619D-5BA8-4124-97F7-65D0FEB76ACF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173BC-6268-44C1-AC70-7CC7ED45D572}"/>
              </a:ext>
            </a:extLst>
          </p:cNvPr>
          <p:cNvSpPr txBox="1"/>
          <p:nvPr/>
        </p:nvSpPr>
        <p:spPr>
          <a:xfrm>
            <a:off x="5260258" y="3790122"/>
            <a:ext cx="1837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Ignore this style</a:t>
            </a:r>
          </a:p>
        </p:txBody>
      </p:sp>
    </p:spTree>
    <p:extLst>
      <p:ext uri="{BB962C8B-B14F-4D97-AF65-F5344CB8AC3E}">
        <p14:creationId xmlns:p14="http://schemas.microsoft.com/office/powerpoint/2010/main" val="130850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E06869-34A4-4D7E-8667-B42314D1A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F7E5A31-4BE4-4A58-8D28-E7A91CE6D307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53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E63F66-FD7B-4067-8822-57F662D94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47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537651-701B-4C13-9B9C-CFBDB2008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42F3F69-6CA3-467C-A763-4717F91155C1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0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065D8B-2109-4A1F-9E11-FD92EC4E4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5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E1C8B5-FB96-44F2-8676-48DD3BC3F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269C5F-343F-400E-922B-648640D72CE2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8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CB2CBF-AE08-4FBD-8A5E-D414B7DA9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76695E8-2B1F-4577-BCB3-6A65585C3F1B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4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EB1FE7-13BD-4B94-A25A-586C7D3BA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315B42-B387-4507-BBF5-BBADD8DBF425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7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531460-7666-46D9-872C-18DC6CF7F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F80BB27-D07F-461B-9447-3A2A089DB134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B6FBB0-CACE-480A-A951-775D79E87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84A5B35-F9B5-4F0C-994B-D16D9050506F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33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AEE4BA-D62D-483D-924D-C7B1E3E4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8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08CB0A-4A01-40A6-BFC6-4A7F6D1D3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D38701A-E272-4902-BDD4-6D599FB01198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77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2C15C2-7188-4AC7-8737-DA0190064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5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Office PowerPoint</Application>
  <PresentationFormat>Widescreen</PresentationFormat>
  <Paragraphs>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Styles  There are three ways to define style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Styles  There are three ways to define style</dc:title>
  <dc:creator>Lucid Unity</dc:creator>
  <cp:lastModifiedBy>Lucid Unity</cp:lastModifiedBy>
  <cp:revision>6</cp:revision>
  <dcterms:created xsi:type="dcterms:W3CDTF">2018-12-19T18:45:48Z</dcterms:created>
  <dcterms:modified xsi:type="dcterms:W3CDTF">2018-12-19T18:57:19Z</dcterms:modified>
</cp:coreProperties>
</file>