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BF5-E5F8-4C6D-9887-52BC5D0F3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E6CBC-878A-47F1-8590-02C16C2EA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695F-5C14-4BCC-980C-E561AC4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E952-823B-45EB-AB80-8DD17CB5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A152-3242-4E64-98BF-85511DE0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5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E283-F494-4900-A83E-962CD6C1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1C007-28D6-4667-9533-C8BC0FCFB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754DA-F5DC-4488-A2C4-4F96817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7509-85FE-4EF8-BEB8-D402941F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B2E8-A612-46EA-98C9-211F55FE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4CE4B-98E6-460C-BE2D-8A3D3EAD2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8AD88-09D3-4AE4-81B9-CE5EC56FF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CB44-2397-46CC-94EB-1AAFE80A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58040-C253-4FF0-A2F5-892280A8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1FD4-A593-4BC6-A222-F12AB3C5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6B3D-6E74-4FC8-9E0C-4ECB2A84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680B-AD99-4DF7-A22B-1C9E77B2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2F02A-CD1F-4B6F-83CD-7D19157F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4C3E-C19A-43FB-8589-C1D1C409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F669-C870-4B20-A37C-B6B4D00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B254-2FC9-4DD1-80F6-D770D547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550E1-8649-4550-A6E9-675BC93C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BBBA-C7BF-4B58-B989-1E5849A2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010E7-6707-4276-A4BD-1E775817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E8F1-3013-4325-8645-E669B7FE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FA61-6CE2-4A04-907C-B3653F80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CBEC-D980-4EC5-88CA-1F496C556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E8971-BBF8-44F9-B1F7-940F4D768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AD586-AB63-4393-8C2B-0EFCEFD3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FECCA-7BD4-4A39-8C34-8AA0FD91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21474-35E5-4F60-A863-09DFC566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7BAD-450B-4906-A9C5-800859A7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0A728-8BB4-4E43-A1AD-3529CDB7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7D9F4-44FB-4B98-BC91-F8011EF9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35FF7-7C91-4240-84CC-A11FFA13D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E6017-1A4E-4BF5-B046-37FE11691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2E2AD-7317-4951-A3A1-D8451E64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8AF38-B43B-43D3-97D7-04FE1697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4C07A-31B9-4281-9B0A-ED8C9B3A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426F-5CB4-4DE3-96A9-8857D2AD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87695-2512-4296-8539-C1BBB271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09224-C373-4309-B67A-5FCF753E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38B0-98D1-4EA9-A40A-EF39F95F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C077A-A4FC-4605-BD38-FF9C5060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0B1AB-4E7B-4715-82D1-AADCCA7D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0C25D-071E-4516-8AC4-F0486031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9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879E-CDCB-4EDD-82D8-6CF2C785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18AD-ACE0-446F-8948-9B1DDB6F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4B900-A524-4C1B-8705-101B70FFC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FC5D6-9FE7-454A-A5BF-B2691AD8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1ED47-5EF8-4455-B690-101C3B1D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60ADC-3D91-4555-81E0-9DBF9892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7290-0002-4E99-A3CA-A7CF3AF8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D387B-6638-4B22-9BCB-07F451125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DF585-1A8B-4AF3-B310-4F4ED446C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B395-8E74-44F9-8678-C3750229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2B9D-91BB-4FAB-BEDD-62869651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04D3-C640-48A3-87B5-8C387088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DD9BA-95F8-4304-84C7-D11F1225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9598-1BC7-4F50-A53D-654BCEB6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BFB3-89CC-4EB5-A660-3B2D5DF71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EADA-7B99-4575-ACEF-5E0FB74F007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FA54-85AC-4C68-92A0-B4063D2E6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EC22-389C-41FC-A093-C03A31AF8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EC9A-2440-4BBF-B342-2AB345C4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ngContent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9CAC0-BBA3-4C82-B155-842F2D09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D1D29C-8246-4561-8997-DCD24DE7287B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E7F98-CAB5-4292-B007-B5F401AA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8A0360-EEB6-4688-A3C1-FEFBAAF2F963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0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62C7B-1A6B-451A-8E63-A91CB9FB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4F3264-AB7F-4AB2-8694-CC3B15FDF6D6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F2888-FA94-40F7-82A7-AB4E6166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5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A572C-3BD3-4F42-A7D2-32D8566B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1A930-101E-4858-A23E-DD114EE2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0B7239-875A-4122-8575-438506CFFE9C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9413F-38BD-4C41-A366-232F9186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2411C-E42B-4C9D-879C-41890868AF25}"/>
              </a:ext>
            </a:extLst>
          </p:cNvPr>
          <p:cNvSpPr txBox="1"/>
          <p:nvPr/>
        </p:nvSpPr>
        <p:spPr>
          <a:xfrm>
            <a:off x="4333461" y="993913"/>
            <a:ext cx="327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build reusable component </a:t>
            </a:r>
          </a:p>
          <a:p>
            <a:r>
              <a:rPr lang="en-US" dirty="0">
                <a:solidFill>
                  <a:schemeClr val="bg1"/>
                </a:solidFill>
              </a:rPr>
              <a:t>always prefix selector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020BD8-8A15-4E52-A61C-BC6C90A147A7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37F2B-F22A-41F3-8ABB-CBF393E5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0FB2FC-EAEF-47EA-9FDE-FD3A4222177F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4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3EADD9-CF17-4DEB-83D1-86CD0A81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3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752DE0-B34F-4038-A63A-75E41A47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5B6488-5ECA-464A-9555-1B95216754CD}"/>
              </a:ext>
            </a:extLst>
          </p:cNvPr>
          <p:cNvSpPr txBox="1"/>
          <p:nvPr/>
        </p:nvSpPr>
        <p:spPr>
          <a:xfrm>
            <a:off x="4731027" y="2332382"/>
            <a:ext cx="395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Dynamically set content in this 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3A1B1-E5FF-41CD-816A-D62FF5590325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0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73D947-A143-47FA-9B34-162FB4F8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0030D6-8950-4506-9CB2-064F625795E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B1306-02C3-4374-A968-117F0EDDFFFC}"/>
              </a:ext>
            </a:extLst>
          </p:cNvPr>
          <p:cNvSpPr txBox="1"/>
          <p:nvPr/>
        </p:nvSpPr>
        <p:spPr>
          <a:xfrm>
            <a:off x="3575887" y="1577009"/>
            <a:ext cx="504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Instead of using property binding we use </a:t>
            </a:r>
            <a:r>
              <a:rPr lang="en-US" dirty="0" err="1">
                <a:solidFill>
                  <a:schemeClr val="bg1"/>
                </a:solidFill>
              </a:rPr>
              <a:t>ngContent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06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9BA834-A39C-4784-BAB5-020E761A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982386-7B88-45FC-9D4C-A531439FC657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65566-03A3-406C-8D87-B6E73EBA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D63FBC-358F-4C25-848F-5E580CB75774}"/>
              </a:ext>
            </a:extLst>
          </p:cNvPr>
          <p:cNvSpPr txBox="1"/>
          <p:nvPr/>
        </p:nvSpPr>
        <p:spPr>
          <a:xfrm>
            <a:off x="4340807" y="3428999"/>
            <a:ext cx="35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add two injection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87ED6-3CEE-48B8-8B29-A89F91BBEDC2}"/>
              </a:ext>
            </a:extLst>
          </p:cNvPr>
          <p:cNvSpPr txBox="1"/>
          <p:nvPr/>
        </p:nvSpPr>
        <p:spPr>
          <a:xfrm>
            <a:off x="7163520" y="1745884"/>
            <a:ext cx="350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 element define in Angular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C3A1CF-D7FA-4287-B893-B0193A976CF1}"/>
              </a:ext>
            </a:extLst>
          </p:cNvPr>
          <p:cNvCxnSpPr>
            <a:cxnSpLocks/>
          </p:cNvCxnSpPr>
          <p:nvPr/>
        </p:nvCxnSpPr>
        <p:spPr>
          <a:xfrm flipV="1">
            <a:off x="6387548" y="2809461"/>
            <a:ext cx="0" cy="6195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2108ABB-CD09-481C-923C-F010725DE459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9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ngContent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ngContent</dc:title>
  <dc:creator>Lucid Unity</dc:creator>
  <cp:lastModifiedBy>Lucid Unity</cp:lastModifiedBy>
  <cp:revision>7</cp:revision>
  <dcterms:created xsi:type="dcterms:W3CDTF">2018-12-19T19:30:19Z</dcterms:created>
  <dcterms:modified xsi:type="dcterms:W3CDTF">2018-12-19T20:13:23Z</dcterms:modified>
</cp:coreProperties>
</file>