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4E66-8237-48D7-9A81-C8EE24A1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78880-B382-4945-AD9E-9CC62E7DC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14A7-5E2B-4F1C-90E1-618F480A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2C43-56DD-4548-BF46-F3416DC3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DDDD-B773-4CE8-B35B-56DF937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9DFE-8EF3-476B-9A34-9CCC725D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0673-2188-44CB-8CDF-B98E3718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3C29-6DAC-49DC-9B3B-C16A1133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B6DD-5FDA-46BF-80C0-545FF6C6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156F-8AE6-4ACC-B8D0-8CBE8CAF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441F3-C36C-45AD-B1C8-FA6061A4F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44656-C2BC-40CC-AAED-2D4B86AA4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754D-4DA4-4D55-9592-6F5F0EF4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660E-BB02-450E-9A01-D1807A4D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DC92-DA61-44ED-ACDE-9E5A94F7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0206-CCED-4F83-ADCE-174FB419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ADCD-EEE4-41DE-B8FA-D3823BBA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ED53-C12F-4657-9FB2-9216848B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AAFC-3877-431D-BC24-AA27C5F5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D2E7-DE2D-4C60-8988-0334C755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125C-5E28-492A-93F5-181F17B7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7FE27-50C6-4806-835C-2EB96FE3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A2A9-600F-49B2-82DD-7F133837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CB0A-2A96-4A76-924E-35035358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B0F4-2FAE-49DE-BCED-EAC3B4C0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E0B-1E78-486E-92F5-8620115D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4332-B081-4255-962E-11D37B9F4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DCDC-FDB3-4959-964E-14802662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05E5D-D5E3-4E93-9000-25EB3A32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06266-3646-4009-9FB2-9CB6E8CD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BCDE0-7B87-4DB7-8BF2-ED0BD32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0980-E686-4A07-BA46-C4FA84AD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33378-5B7A-47E3-AA40-32C4B79F4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B0F3-B529-42B4-9167-B78C5EDE0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1400B-10A7-444C-A63F-99698AD3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BF356-B286-4B5D-B916-F20C5E515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E7C15-7934-4514-8096-174CB5A7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2C4C0-08D6-4DF5-80CB-41B0EC6B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0E11E-BAD2-4739-9EF9-0E67529F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77EA-E645-488F-921D-5875AE55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63796-2963-4775-B7C7-BF67BA0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BB4C5-47CC-4670-9E87-B2261185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2529-B968-44E1-B068-E28970A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380B2-197C-44BF-A393-2D484D0B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A98AE-60F0-41AB-BA4B-9F5FB787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A524-1D16-40BD-9D63-C8FB2E5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FE76-2A6D-410B-A53B-9DE599FF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27FF-9CD2-4069-AD96-B02E235B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F56D1-2AE3-4609-8F39-AE3543B7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DC731-7ED8-4A7E-962C-501F786D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37823-3AFD-4F64-84F2-E97B0509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48CE-8198-408A-9232-53A2909F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1E18-C3FD-4236-A391-A5BCF651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84615-B982-4376-B898-9802EACF7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17DD5-153C-47D4-97B6-554E95390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B4D3-9A14-4948-BCC4-AC9889E2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AC72F-62BC-4987-A2E0-6E578F75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2A3D-C9AF-435C-BA36-F0CECB5C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14213-F3BA-4584-AAFB-228D552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5C8B-ECAD-483F-84A2-298CD8C4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D5C9-57FC-4FBD-B66D-30DE9BE3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81FD-4CFE-487A-BBB6-9E24301F368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5024-51BA-46DF-B1E9-0BE2B637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0711-3AA7-4B53-A706-404CD802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0E13-67AC-459B-ABC3-DC47FF72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ngContainer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E49FD1-5C68-4D55-8DF6-B1816291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7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7129-0139-43EC-940C-5F1EE52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ADAC3-148D-47FF-B8F4-FA152E23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3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8736-BE15-4231-BAB3-B99B52F6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6361C-2C61-4250-BE69-983701BC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46A5-7F88-432A-AC04-A19BB111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8F95C-73BB-4A65-A5AA-99CF6406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8AE5B-C5FC-439F-AB8C-30BF548AAE50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5038-C35A-4490-9568-41040E48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FFADD-F462-41ED-A360-1CE9E1C0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122378-25F4-4325-AB2C-95D7CCB53CA7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9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A92-4C66-422C-A8F4-797D7AA3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C5508-450A-473F-ADB5-D25E03C7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2A116F-A943-44F4-939A-0366AB29F7E2}"/>
              </a:ext>
            </a:extLst>
          </p:cNvPr>
          <p:cNvSpPr txBox="1"/>
          <p:nvPr/>
        </p:nvSpPr>
        <p:spPr>
          <a:xfrm>
            <a:off x="6188765" y="2213113"/>
            <a:ext cx="303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Don’t want additional div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B9A2B-DA3A-448D-A217-0E895C3096BE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2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87299-CC37-4872-A6CE-C63A7604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1A890B-1C97-4B56-BA4A-5574A57F34FE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A707B-33F1-4780-8C5F-3A2D5A38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4E7B54-29D3-44E6-A701-7322333255B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7129-0139-43EC-940C-5F1EE52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ADAC3-148D-47FF-B8F4-FA152E23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1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ngContainer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ngContainer</dc:title>
  <dc:creator>Lucid Unity</dc:creator>
  <cp:lastModifiedBy>Lucid Unity</cp:lastModifiedBy>
  <cp:revision>5</cp:revision>
  <dcterms:created xsi:type="dcterms:W3CDTF">2018-12-19T20:00:11Z</dcterms:created>
  <dcterms:modified xsi:type="dcterms:W3CDTF">2018-12-19T20:07:57Z</dcterms:modified>
</cp:coreProperties>
</file>